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9" r:id="rId8"/>
    <p:sldId id="264" r:id="rId9"/>
    <p:sldId id="270" r:id="rId10"/>
    <p:sldId id="265" r:id="rId11"/>
    <p:sldId id="261" r:id="rId12"/>
    <p:sldId id="272" r:id="rId13"/>
    <p:sldId id="266" r:id="rId14"/>
    <p:sldId id="271" r:id="rId15"/>
    <p:sldId id="267" r:id="rId16"/>
    <p:sldId id="268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youtube.com/watch?v=2xVWW3lVhtY" TargetMode="External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youtube.com/watch?v=2xVWW3lVhtY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97B138-290F-4CE9-8BAD-AA44DDCE190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91915CC-8C4F-45EC-BA2C-5C04D9C8CD02}">
      <dgm:prSet phldrT="[Texto]"/>
      <dgm:spPr/>
      <dgm:t>
        <a:bodyPr/>
        <a:lstStyle/>
        <a:p>
          <a:r>
            <a:rPr lang="es-ES" b="1" dirty="0" smtClean="0"/>
            <a:t>ESTRUCTURA DE LA RED</a:t>
          </a:r>
          <a:endParaRPr lang="es-ES" b="1" dirty="0"/>
        </a:p>
      </dgm:t>
    </dgm:pt>
    <dgm:pt modelId="{FFE30D17-0B0A-427E-89C0-51DB0A1EA40E}" type="parTrans" cxnId="{D4540027-0C5C-4EAE-AB26-46E6D88E6117}">
      <dgm:prSet/>
      <dgm:spPr/>
      <dgm:t>
        <a:bodyPr/>
        <a:lstStyle/>
        <a:p>
          <a:endParaRPr lang="es-ES"/>
        </a:p>
      </dgm:t>
    </dgm:pt>
    <dgm:pt modelId="{4C81F960-6078-4706-B8AC-9108C06183B5}" type="sibTrans" cxnId="{D4540027-0C5C-4EAE-AB26-46E6D88E6117}">
      <dgm:prSet/>
      <dgm:spPr/>
      <dgm:t>
        <a:bodyPr/>
        <a:lstStyle/>
        <a:p>
          <a:endParaRPr lang="es-ES"/>
        </a:p>
      </dgm:t>
    </dgm:pt>
    <dgm:pt modelId="{54A08CBA-9AFA-46A0-911C-895172CB5A1B}">
      <dgm:prSet phldrT="[Texto]"/>
      <dgm:spPr/>
      <dgm:t>
        <a:bodyPr/>
        <a:lstStyle/>
        <a:p>
          <a:r>
            <a:rPr lang="es-ES" dirty="0" smtClean="0"/>
            <a:t>FISICA</a:t>
          </a:r>
          <a:endParaRPr lang="es-ES" dirty="0"/>
        </a:p>
      </dgm:t>
    </dgm:pt>
    <dgm:pt modelId="{B0B5E75D-6BF7-4171-92D6-6D7B5D3A637D}" type="parTrans" cxnId="{85AAA119-CA1B-4D76-BB0D-E4AC5A28B24B}">
      <dgm:prSet/>
      <dgm:spPr/>
      <dgm:t>
        <a:bodyPr/>
        <a:lstStyle/>
        <a:p>
          <a:endParaRPr lang="es-ES"/>
        </a:p>
      </dgm:t>
    </dgm:pt>
    <dgm:pt modelId="{27C024D2-06D8-4A41-84EE-6C5A172A6FB9}" type="sibTrans" cxnId="{85AAA119-CA1B-4D76-BB0D-E4AC5A28B24B}">
      <dgm:prSet/>
      <dgm:spPr/>
      <dgm:t>
        <a:bodyPr/>
        <a:lstStyle/>
        <a:p>
          <a:endParaRPr lang="es-ES"/>
        </a:p>
      </dgm:t>
    </dgm:pt>
    <dgm:pt modelId="{508D3321-3E88-42CA-B095-05B4AB915654}">
      <dgm:prSet phldrT="[Texto]"/>
      <dgm:spPr/>
      <dgm:t>
        <a:bodyPr/>
        <a:lstStyle/>
        <a:p>
          <a:r>
            <a:rPr lang="es-ES" dirty="0" smtClean="0"/>
            <a:t>LOGICA</a:t>
          </a:r>
          <a:endParaRPr lang="es-ES" dirty="0"/>
        </a:p>
      </dgm:t>
    </dgm:pt>
    <dgm:pt modelId="{B413ECA8-3248-4164-9EF3-3F06490CD5E2}" type="parTrans" cxnId="{E6483A81-86D4-4919-8598-0ED982C1BADA}">
      <dgm:prSet/>
      <dgm:spPr/>
      <dgm:t>
        <a:bodyPr/>
        <a:lstStyle/>
        <a:p>
          <a:endParaRPr lang="es-ES"/>
        </a:p>
      </dgm:t>
    </dgm:pt>
    <dgm:pt modelId="{D3C0ACF6-D50B-437E-82B9-49D58E74CF12}" type="sibTrans" cxnId="{E6483A81-86D4-4919-8598-0ED982C1BADA}">
      <dgm:prSet/>
      <dgm:spPr/>
      <dgm:t>
        <a:bodyPr/>
        <a:lstStyle/>
        <a:p>
          <a:endParaRPr lang="es-ES"/>
        </a:p>
      </dgm:t>
    </dgm:pt>
    <dgm:pt modelId="{9784FF82-7E41-4641-BA8D-D4C8FAF762DF}">
      <dgm:prSet/>
      <dgm:spPr/>
      <dgm:t>
        <a:bodyPr/>
        <a:lstStyle/>
        <a:p>
          <a:r>
            <a:rPr lang="es-ES" dirty="0" smtClean="0"/>
            <a:t>REDES</a:t>
          </a:r>
          <a:endParaRPr lang="es-ES" dirty="0"/>
        </a:p>
      </dgm:t>
    </dgm:pt>
    <dgm:pt modelId="{8F94BACD-3BB4-4FE3-846B-5BD7B7541C77}" type="parTrans" cxnId="{3EB3C09C-627D-4BEB-B324-F2C9D74EA222}">
      <dgm:prSet/>
      <dgm:spPr/>
      <dgm:t>
        <a:bodyPr/>
        <a:lstStyle/>
        <a:p>
          <a:endParaRPr lang="es-ES"/>
        </a:p>
      </dgm:t>
    </dgm:pt>
    <dgm:pt modelId="{CB216C4A-7B8A-4480-B799-E8168FF0AA68}" type="sibTrans" cxnId="{3EB3C09C-627D-4BEB-B324-F2C9D74EA222}">
      <dgm:prSet/>
      <dgm:spPr/>
      <dgm:t>
        <a:bodyPr/>
        <a:lstStyle/>
        <a:p>
          <a:endParaRPr lang="es-ES"/>
        </a:p>
      </dgm:t>
    </dgm:pt>
    <dgm:pt modelId="{CA28CB98-E68B-4069-8713-1438AC2C7941}">
      <dgm:prSet/>
      <dgm:spPr/>
      <dgm:t>
        <a:bodyPr/>
        <a:lstStyle/>
        <a:p>
          <a:r>
            <a:rPr lang="es-ES" dirty="0" smtClean="0"/>
            <a:t>MEDIOS DE CONEXION</a:t>
          </a:r>
          <a:endParaRPr lang="es-ES" dirty="0"/>
        </a:p>
      </dgm:t>
    </dgm:pt>
    <dgm:pt modelId="{068A1F7D-07C2-4C8C-863B-FF4014653595}" type="parTrans" cxnId="{5712AD7D-F467-44AE-8947-7560094CE74E}">
      <dgm:prSet/>
      <dgm:spPr/>
      <dgm:t>
        <a:bodyPr/>
        <a:lstStyle/>
        <a:p>
          <a:endParaRPr lang="es-ES"/>
        </a:p>
      </dgm:t>
    </dgm:pt>
    <dgm:pt modelId="{6E179756-36A0-4F5C-9453-FAE23B52F966}" type="sibTrans" cxnId="{5712AD7D-F467-44AE-8947-7560094CE74E}">
      <dgm:prSet/>
      <dgm:spPr/>
      <dgm:t>
        <a:bodyPr/>
        <a:lstStyle/>
        <a:p>
          <a:endParaRPr lang="es-ES"/>
        </a:p>
      </dgm:t>
    </dgm:pt>
    <dgm:pt modelId="{2ECF9075-4EAD-4BCF-838C-46E91581A3BA}">
      <dgm:prSet/>
      <dgm:spPr/>
      <dgm:t>
        <a:bodyPr/>
        <a:lstStyle/>
        <a:p>
          <a:r>
            <a:rPr lang="es-ES" dirty="0" smtClean="0"/>
            <a:t>NAVEGADORES</a:t>
          </a:r>
          <a:endParaRPr lang="es-ES" dirty="0"/>
        </a:p>
      </dgm:t>
    </dgm:pt>
    <dgm:pt modelId="{99E5714A-8D09-4F71-AC41-28B04D1143C9}" type="parTrans" cxnId="{6EDFE1A8-E3F5-4D2D-B7E9-E16A55BB11F2}">
      <dgm:prSet/>
      <dgm:spPr/>
      <dgm:t>
        <a:bodyPr/>
        <a:lstStyle/>
        <a:p>
          <a:endParaRPr lang="es-ES"/>
        </a:p>
      </dgm:t>
    </dgm:pt>
    <dgm:pt modelId="{B1523F20-A712-4A1D-9E8C-9ED32A86E37B}" type="sibTrans" cxnId="{6EDFE1A8-E3F5-4D2D-B7E9-E16A55BB11F2}">
      <dgm:prSet/>
      <dgm:spPr/>
      <dgm:t>
        <a:bodyPr/>
        <a:lstStyle/>
        <a:p>
          <a:endParaRPr lang="es-ES"/>
        </a:p>
      </dgm:t>
    </dgm:pt>
    <dgm:pt modelId="{ED611F57-FD1C-47B7-8EA5-DFF3CF170073}">
      <dgm:prSet/>
      <dgm:spPr/>
      <dgm:t>
        <a:bodyPr/>
        <a:lstStyle/>
        <a:p>
          <a:r>
            <a:rPr lang="es-ES" dirty="0" smtClean="0"/>
            <a:t>PROTOCOLO COMUNICACION</a:t>
          </a:r>
          <a:endParaRPr lang="es-ES" dirty="0"/>
        </a:p>
      </dgm:t>
    </dgm:pt>
    <dgm:pt modelId="{61664BFE-40DC-49F8-9216-0C7E148D92E0}" type="parTrans" cxnId="{E26648A9-C2B0-4289-88E2-32080D643104}">
      <dgm:prSet/>
      <dgm:spPr/>
      <dgm:t>
        <a:bodyPr/>
        <a:lstStyle/>
        <a:p>
          <a:endParaRPr lang="es-ES"/>
        </a:p>
      </dgm:t>
    </dgm:pt>
    <dgm:pt modelId="{DC9B325E-0B0A-4643-9126-19C4C8204524}" type="sibTrans" cxnId="{E26648A9-C2B0-4289-88E2-32080D643104}">
      <dgm:prSet/>
      <dgm:spPr/>
      <dgm:t>
        <a:bodyPr/>
        <a:lstStyle/>
        <a:p>
          <a:endParaRPr lang="es-ES"/>
        </a:p>
      </dgm:t>
    </dgm:pt>
    <dgm:pt modelId="{9A1E2ED0-CFEB-4352-B095-2F78654E0328}">
      <dgm:prSet/>
      <dgm:spPr/>
      <dgm:t>
        <a:bodyPr/>
        <a:lstStyle/>
        <a:p>
          <a:r>
            <a:rPr lang="es-ES" dirty="0" smtClean="0"/>
            <a:t>EMPRESAS IP</a:t>
          </a:r>
          <a:endParaRPr lang="es-CO" dirty="0"/>
        </a:p>
      </dgm:t>
    </dgm:pt>
    <dgm:pt modelId="{19192E3F-1DAE-4CA3-842D-3FEF0685194A}" type="parTrans" cxnId="{745CC1CC-DABB-4BF7-B494-693A2A8FB215}">
      <dgm:prSet/>
      <dgm:spPr/>
      <dgm:t>
        <a:bodyPr/>
        <a:lstStyle/>
        <a:p>
          <a:endParaRPr lang="es-CO"/>
        </a:p>
      </dgm:t>
    </dgm:pt>
    <dgm:pt modelId="{1A8A565C-1D08-462F-8CDE-89395A41A301}" type="sibTrans" cxnId="{745CC1CC-DABB-4BF7-B494-693A2A8FB215}">
      <dgm:prSet/>
      <dgm:spPr/>
      <dgm:t>
        <a:bodyPr/>
        <a:lstStyle/>
        <a:p>
          <a:endParaRPr lang="es-CO"/>
        </a:p>
      </dgm:t>
    </dgm:pt>
    <dgm:pt modelId="{7EE6E6DE-5EE6-4D4E-93E8-69A232EBA9EC}">
      <dgm:prSet/>
      <dgm:spPr/>
      <dgm:t>
        <a:bodyPr/>
        <a:lstStyle/>
        <a:p>
          <a:r>
            <a:rPr lang="es-ES" dirty="0" smtClean="0"/>
            <a:t>DIRECCIONES ELECTRONICAS</a:t>
          </a:r>
          <a:endParaRPr lang="es-CO" dirty="0"/>
        </a:p>
      </dgm:t>
    </dgm:pt>
    <dgm:pt modelId="{E466C4FA-B6D8-4BB8-B4F2-DE554E89B07A}" type="parTrans" cxnId="{03137E7E-99AA-4B59-9299-BB8FD06C99B2}">
      <dgm:prSet/>
      <dgm:spPr/>
      <dgm:t>
        <a:bodyPr/>
        <a:lstStyle/>
        <a:p>
          <a:endParaRPr lang="es-CO"/>
        </a:p>
      </dgm:t>
    </dgm:pt>
    <dgm:pt modelId="{B24DE2E5-DDF9-43D9-9092-C35ED5926A18}" type="sibTrans" cxnId="{03137E7E-99AA-4B59-9299-BB8FD06C99B2}">
      <dgm:prSet/>
      <dgm:spPr/>
      <dgm:t>
        <a:bodyPr/>
        <a:lstStyle/>
        <a:p>
          <a:endParaRPr lang="es-CO"/>
        </a:p>
      </dgm:t>
    </dgm:pt>
    <dgm:pt modelId="{208C6CE2-0103-4F5E-9B79-5CF6B767D4A1}">
      <dgm:prSet/>
      <dgm:spPr/>
      <dgm:t>
        <a:bodyPr/>
        <a:lstStyle/>
        <a:p>
          <a:r>
            <a:rPr lang="es-ES" dirty="0" smtClean="0"/>
            <a:t>SERVIDORES</a:t>
          </a:r>
          <a:endParaRPr lang="es-CO" dirty="0"/>
        </a:p>
      </dgm:t>
    </dgm:pt>
    <dgm:pt modelId="{726712C8-0415-41B5-97A7-CC52E668927E}" type="parTrans" cxnId="{FA7E7EA9-1CFA-42BC-8A2F-AC3242B2C71C}">
      <dgm:prSet/>
      <dgm:spPr/>
      <dgm:t>
        <a:bodyPr/>
        <a:lstStyle/>
        <a:p>
          <a:endParaRPr lang="es-CO"/>
        </a:p>
      </dgm:t>
    </dgm:pt>
    <dgm:pt modelId="{DFF2C044-C07F-42B0-B542-A0B382F46F49}" type="sibTrans" cxnId="{FA7E7EA9-1CFA-42BC-8A2F-AC3242B2C71C}">
      <dgm:prSet/>
      <dgm:spPr/>
      <dgm:t>
        <a:bodyPr/>
        <a:lstStyle/>
        <a:p>
          <a:endParaRPr lang="es-CO"/>
        </a:p>
      </dgm:t>
    </dgm:pt>
    <dgm:pt modelId="{356034CF-5957-4ECD-9570-F08D6906D89D}">
      <dgm:prSet/>
      <dgm:spPr/>
      <dgm:t>
        <a:bodyPr/>
        <a:lstStyle/>
        <a:p>
          <a:r>
            <a:rPr lang="es-ES" dirty="0" smtClean="0"/>
            <a:t>DOMINIOS</a:t>
          </a:r>
          <a:endParaRPr lang="es-CO" dirty="0"/>
        </a:p>
      </dgm:t>
    </dgm:pt>
    <dgm:pt modelId="{B3543B3A-A3B4-4108-9036-FE4249FC49EE}" type="parTrans" cxnId="{6F3B78DB-D6CE-4252-B678-87CC8B2F4F09}">
      <dgm:prSet/>
      <dgm:spPr/>
      <dgm:t>
        <a:bodyPr/>
        <a:lstStyle/>
        <a:p>
          <a:endParaRPr lang="es-CO"/>
        </a:p>
      </dgm:t>
    </dgm:pt>
    <dgm:pt modelId="{53290787-E34A-4842-BD55-A91D6ABD6777}" type="sibTrans" cxnId="{6F3B78DB-D6CE-4252-B678-87CC8B2F4F09}">
      <dgm:prSet/>
      <dgm:spPr/>
      <dgm:t>
        <a:bodyPr/>
        <a:lstStyle/>
        <a:p>
          <a:endParaRPr lang="es-CO"/>
        </a:p>
      </dgm:t>
    </dgm:pt>
    <dgm:pt modelId="{3D4D3BE3-E716-4E2B-9AA8-8E7F6D0EC0C8}">
      <dgm:prSet/>
      <dgm:spPr/>
      <dgm:t>
        <a:bodyPr/>
        <a:lstStyle/>
        <a:p>
          <a:r>
            <a:rPr lang="es-ES" dirty="0" smtClean="0"/>
            <a:t>SERVIDOR DNS</a:t>
          </a:r>
          <a:endParaRPr lang="es-CO" dirty="0"/>
        </a:p>
      </dgm:t>
    </dgm:pt>
    <dgm:pt modelId="{F8AD0B41-09D3-44AC-BA6A-0574D5AA38C9}" type="parTrans" cxnId="{0342A33F-A3F1-4CAA-A0AD-61AC59AF0433}">
      <dgm:prSet/>
      <dgm:spPr/>
      <dgm:t>
        <a:bodyPr/>
        <a:lstStyle/>
        <a:p>
          <a:endParaRPr lang="es-CO"/>
        </a:p>
      </dgm:t>
    </dgm:pt>
    <dgm:pt modelId="{653CA5BE-F5AC-43EB-AEE4-165C36890182}" type="sibTrans" cxnId="{0342A33F-A3F1-4CAA-A0AD-61AC59AF0433}">
      <dgm:prSet/>
      <dgm:spPr/>
      <dgm:t>
        <a:bodyPr/>
        <a:lstStyle/>
        <a:p>
          <a:endParaRPr lang="es-CO"/>
        </a:p>
      </dgm:t>
    </dgm:pt>
    <dgm:pt modelId="{17E9DBD9-0E61-4405-BB5E-F8786012964F}">
      <dgm:prSet/>
      <dgm:spPr/>
      <dgm:t>
        <a:bodyPr/>
        <a:lstStyle/>
        <a:p>
          <a:r>
            <a:rPr lang="es-ES" dirty="0" smtClean="0"/>
            <a:t>MOTORES DE BUSQUEDA</a:t>
          </a:r>
          <a:endParaRPr lang="es-ES" dirty="0"/>
        </a:p>
      </dgm:t>
    </dgm:pt>
    <dgm:pt modelId="{D535AD1E-B711-4F33-BD35-0174AF66EF5E}" type="parTrans" cxnId="{80439A1D-43A7-4A2C-9135-39BDA7CF380B}">
      <dgm:prSet/>
      <dgm:spPr/>
      <dgm:t>
        <a:bodyPr/>
        <a:lstStyle/>
        <a:p>
          <a:endParaRPr lang="es-CO"/>
        </a:p>
      </dgm:t>
    </dgm:pt>
    <dgm:pt modelId="{03EBFFCF-CACF-4E60-8BB1-F7CD2C04358B}" type="sibTrans" cxnId="{80439A1D-43A7-4A2C-9135-39BDA7CF380B}">
      <dgm:prSet/>
      <dgm:spPr/>
      <dgm:t>
        <a:bodyPr/>
        <a:lstStyle/>
        <a:p>
          <a:endParaRPr lang="es-CO"/>
        </a:p>
      </dgm:t>
    </dgm:pt>
    <dgm:pt modelId="{83A310D3-8BDC-4295-9349-CEB7195F54B1}" type="pres">
      <dgm:prSet presAssocID="{1497B138-290F-4CE9-8BAD-AA44DDCE190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94263F1-2636-4EB4-BF1A-2108CB5039A7}" type="pres">
      <dgm:prSet presAssocID="{C91915CC-8C4F-45EC-BA2C-5C04D9C8CD02}" presName="root1" presStyleCnt="0"/>
      <dgm:spPr/>
    </dgm:pt>
    <dgm:pt modelId="{D4729013-FC7A-4A0F-A2C1-E7237C845B36}" type="pres">
      <dgm:prSet presAssocID="{C91915CC-8C4F-45EC-BA2C-5C04D9C8CD0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5A1744A-EF00-4171-A72B-D7D7CEECC09E}" type="pres">
      <dgm:prSet presAssocID="{C91915CC-8C4F-45EC-BA2C-5C04D9C8CD02}" presName="level2hierChild" presStyleCnt="0"/>
      <dgm:spPr/>
    </dgm:pt>
    <dgm:pt modelId="{A7CF5F30-9001-4612-9631-3174AFE20BAB}" type="pres">
      <dgm:prSet presAssocID="{B0B5E75D-6BF7-4171-92D6-6D7B5D3A637D}" presName="conn2-1" presStyleLbl="parChTrans1D2" presStyleIdx="0" presStyleCnt="2"/>
      <dgm:spPr/>
      <dgm:t>
        <a:bodyPr/>
        <a:lstStyle/>
        <a:p>
          <a:endParaRPr lang="es-CO"/>
        </a:p>
      </dgm:t>
    </dgm:pt>
    <dgm:pt modelId="{2B6950DE-AF20-45EF-8A22-4A470F9E4E7E}" type="pres">
      <dgm:prSet presAssocID="{B0B5E75D-6BF7-4171-92D6-6D7B5D3A637D}" presName="connTx" presStyleLbl="parChTrans1D2" presStyleIdx="0" presStyleCnt="2"/>
      <dgm:spPr/>
      <dgm:t>
        <a:bodyPr/>
        <a:lstStyle/>
        <a:p>
          <a:endParaRPr lang="es-CO"/>
        </a:p>
      </dgm:t>
    </dgm:pt>
    <dgm:pt modelId="{FE56BF54-C15C-49AC-8A6B-849EF4171429}" type="pres">
      <dgm:prSet presAssocID="{54A08CBA-9AFA-46A0-911C-895172CB5A1B}" presName="root2" presStyleCnt="0"/>
      <dgm:spPr/>
    </dgm:pt>
    <dgm:pt modelId="{6C7461B3-1502-4944-9AB4-5C00BDD47255}" type="pres">
      <dgm:prSet presAssocID="{54A08CBA-9AFA-46A0-911C-895172CB5A1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BBE099D-1618-489E-BD3C-BC765DBEDABC}" type="pres">
      <dgm:prSet presAssocID="{54A08CBA-9AFA-46A0-911C-895172CB5A1B}" presName="level3hierChild" presStyleCnt="0"/>
      <dgm:spPr/>
    </dgm:pt>
    <dgm:pt modelId="{E713D8BC-D340-4343-ADDD-061FCB456975}" type="pres">
      <dgm:prSet presAssocID="{8F94BACD-3BB4-4FE3-846B-5BD7B7541C77}" presName="conn2-1" presStyleLbl="parChTrans1D3" presStyleIdx="0" presStyleCnt="10"/>
      <dgm:spPr/>
      <dgm:t>
        <a:bodyPr/>
        <a:lstStyle/>
        <a:p>
          <a:endParaRPr lang="es-CO"/>
        </a:p>
      </dgm:t>
    </dgm:pt>
    <dgm:pt modelId="{642479C7-26D1-45E1-A535-16E8E57AF46B}" type="pres">
      <dgm:prSet presAssocID="{8F94BACD-3BB4-4FE3-846B-5BD7B7541C77}" presName="connTx" presStyleLbl="parChTrans1D3" presStyleIdx="0" presStyleCnt="10"/>
      <dgm:spPr/>
      <dgm:t>
        <a:bodyPr/>
        <a:lstStyle/>
        <a:p>
          <a:endParaRPr lang="es-CO"/>
        </a:p>
      </dgm:t>
    </dgm:pt>
    <dgm:pt modelId="{99AA1A9D-A009-4067-BA7A-9B82406F89F1}" type="pres">
      <dgm:prSet presAssocID="{9784FF82-7E41-4641-BA8D-D4C8FAF762DF}" presName="root2" presStyleCnt="0"/>
      <dgm:spPr/>
    </dgm:pt>
    <dgm:pt modelId="{596BC168-FAE0-4ECF-AC10-1BBAA396F67E}" type="pres">
      <dgm:prSet presAssocID="{9784FF82-7E41-4641-BA8D-D4C8FAF762DF}" presName="LevelTwoTextNode" presStyleLbl="node3" presStyleIdx="0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56C06DE-75BB-4945-8530-CFDC5B635831}" type="pres">
      <dgm:prSet presAssocID="{9784FF82-7E41-4641-BA8D-D4C8FAF762DF}" presName="level3hierChild" presStyleCnt="0"/>
      <dgm:spPr/>
    </dgm:pt>
    <dgm:pt modelId="{FF15B9ED-A158-4F6D-90F3-5E2EBE070A4B}" type="pres">
      <dgm:prSet presAssocID="{068A1F7D-07C2-4C8C-863B-FF4014653595}" presName="conn2-1" presStyleLbl="parChTrans1D3" presStyleIdx="1" presStyleCnt="10"/>
      <dgm:spPr/>
      <dgm:t>
        <a:bodyPr/>
        <a:lstStyle/>
        <a:p>
          <a:endParaRPr lang="es-CO"/>
        </a:p>
      </dgm:t>
    </dgm:pt>
    <dgm:pt modelId="{AE50C1AA-E78A-442A-ACF5-B97EB215F8C5}" type="pres">
      <dgm:prSet presAssocID="{068A1F7D-07C2-4C8C-863B-FF4014653595}" presName="connTx" presStyleLbl="parChTrans1D3" presStyleIdx="1" presStyleCnt="10"/>
      <dgm:spPr/>
      <dgm:t>
        <a:bodyPr/>
        <a:lstStyle/>
        <a:p>
          <a:endParaRPr lang="es-CO"/>
        </a:p>
      </dgm:t>
    </dgm:pt>
    <dgm:pt modelId="{643FF8DB-B201-4F97-B791-9155E2149D0B}" type="pres">
      <dgm:prSet presAssocID="{CA28CB98-E68B-4069-8713-1438AC2C7941}" presName="root2" presStyleCnt="0"/>
      <dgm:spPr/>
    </dgm:pt>
    <dgm:pt modelId="{3F3066BF-B590-4E47-A8F4-93BD70B21EEB}" type="pres">
      <dgm:prSet presAssocID="{CA28CB98-E68B-4069-8713-1438AC2C7941}" presName="LevelTwoTextNode" presStyleLbl="node3" presStyleIdx="1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EDE0B42-DF87-4B74-9035-99585EC75D51}" type="pres">
      <dgm:prSet presAssocID="{CA28CB98-E68B-4069-8713-1438AC2C7941}" presName="level3hierChild" presStyleCnt="0"/>
      <dgm:spPr/>
    </dgm:pt>
    <dgm:pt modelId="{2597B4B5-DFB8-4737-97FA-3BA8D2F9B2E3}" type="pres">
      <dgm:prSet presAssocID="{726712C8-0415-41B5-97A7-CC52E668927E}" presName="conn2-1" presStyleLbl="parChTrans1D3" presStyleIdx="2" presStyleCnt="10"/>
      <dgm:spPr/>
      <dgm:t>
        <a:bodyPr/>
        <a:lstStyle/>
        <a:p>
          <a:endParaRPr lang="es-CO"/>
        </a:p>
      </dgm:t>
    </dgm:pt>
    <dgm:pt modelId="{6DBA087F-0C1B-4A54-B643-3419FD0F60EF}" type="pres">
      <dgm:prSet presAssocID="{726712C8-0415-41B5-97A7-CC52E668927E}" presName="connTx" presStyleLbl="parChTrans1D3" presStyleIdx="2" presStyleCnt="10"/>
      <dgm:spPr/>
      <dgm:t>
        <a:bodyPr/>
        <a:lstStyle/>
        <a:p>
          <a:endParaRPr lang="es-CO"/>
        </a:p>
      </dgm:t>
    </dgm:pt>
    <dgm:pt modelId="{C7F0AB12-123B-41FD-943B-125D1B0CBFAB}" type="pres">
      <dgm:prSet presAssocID="{208C6CE2-0103-4F5E-9B79-5CF6B767D4A1}" presName="root2" presStyleCnt="0"/>
      <dgm:spPr/>
    </dgm:pt>
    <dgm:pt modelId="{74941DFE-3DA8-46C6-B6A6-6FB906C528A7}" type="pres">
      <dgm:prSet presAssocID="{208C6CE2-0103-4F5E-9B79-5CF6B767D4A1}" presName="LevelTwoTextNode" presStyleLbl="node3" presStyleIdx="2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7FCE410-4CD3-4DB5-A0C5-B4F5B30B5532}" type="pres">
      <dgm:prSet presAssocID="{208C6CE2-0103-4F5E-9B79-5CF6B767D4A1}" presName="level3hierChild" presStyleCnt="0"/>
      <dgm:spPr/>
    </dgm:pt>
    <dgm:pt modelId="{2A99CA63-A5E0-4700-B44B-6B1FA8647381}" type="pres">
      <dgm:prSet presAssocID="{19192E3F-1DAE-4CA3-842D-3FEF0685194A}" presName="conn2-1" presStyleLbl="parChTrans1D3" presStyleIdx="3" presStyleCnt="10"/>
      <dgm:spPr/>
      <dgm:t>
        <a:bodyPr/>
        <a:lstStyle/>
        <a:p>
          <a:endParaRPr lang="es-CO"/>
        </a:p>
      </dgm:t>
    </dgm:pt>
    <dgm:pt modelId="{18D44910-52A9-47D9-A612-9C78B3121E66}" type="pres">
      <dgm:prSet presAssocID="{19192E3F-1DAE-4CA3-842D-3FEF0685194A}" presName="connTx" presStyleLbl="parChTrans1D3" presStyleIdx="3" presStyleCnt="10"/>
      <dgm:spPr/>
      <dgm:t>
        <a:bodyPr/>
        <a:lstStyle/>
        <a:p>
          <a:endParaRPr lang="es-CO"/>
        </a:p>
      </dgm:t>
    </dgm:pt>
    <dgm:pt modelId="{571C48D2-F318-45E2-B263-9C5A6AC47401}" type="pres">
      <dgm:prSet presAssocID="{9A1E2ED0-CFEB-4352-B095-2F78654E0328}" presName="root2" presStyleCnt="0"/>
      <dgm:spPr/>
    </dgm:pt>
    <dgm:pt modelId="{49D3C58C-D933-4C34-AB18-CF822D774390}" type="pres">
      <dgm:prSet presAssocID="{9A1E2ED0-CFEB-4352-B095-2F78654E0328}" presName="LevelTwoTextNode" presStyleLbl="node3" presStyleIdx="3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59C8CDD-628B-4483-8B50-7967F323BCF6}" type="pres">
      <dgm:prSet presAssocID="{9A1E2ED0-CFEB-4352-B095-2F78654E0328}" presName="level3hierChild" presStyleCnt="0"/>
      <dgm:spPr/>
    </dgm:pt>
    <dgm:pt modelId="{C30FF19E-DDA9-4443-89BA-099BAAD52A86}" type="pres">
      <dgm:prSet presAssocID="{B413ECA8-3248-4164-9EF3-3F06490CD5E2}" presName="conn2-1" presStyleLbl="parChTrans1D2" presStyleIdx="1" presStyleCnt="2"/>
      <dgm:spPr/>
      <dgm:t>
        <a:bodyPr/>
        <a:lstStyle/>
        <a:p>
          <a:endParaRPr lang="es-CO"/>
        </a:p>
      </dgm:t>
    </dgm:pt>
    <dgm:pt modelId="{B9C454F8-036C-44B2-A33D-AB241131DB47}" type="pres">
      <dgm:prSet presAssocID="{B413ECA8-3248-4164-9EF3-3F06490CD5E2}" presName="connTx" presStyleLbl="parChTrans1D2" presStyleIdx="1" presStyleCnt="2"/>
      <dgm:spPr/>
      <dgm:t>
        <a:bodyPr/>
        <a:lstStyle/>
        <a:p>
          <a:endParaRPr lang="es-CO"/>
        </a:p>
      </dgm:t>
    </dgm:pt>
    <dgm:pt modelId="{5CD5AE86-BE07-48D1-BC7C-87AE384BD5ED}" type="pres">
      <dgm:prSet presAssocID="{508D3321-3E88-42CA-B095-05B4AB915654}" presName="root2" presStyleCnt="0"/>
      <dgm:spPr/>
    </dgm:pt>
    <dgm:pt modelId="{65061A83-AE6B-463E-B6F6-A3E566026CF4}" type="pres">
      <dgm:prSet presAssocID="{508D3321-3E88-42CA-B095-05B4AB915654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522260F-92F7-49C3-8ADD-B56436FD6464}" type="pres">
      <dgm:prSet presAssocID="{508D3321-3E88-42CA-B095-05B4AB915654}" presName="level3hierChild" presStyleCnt="0"/>
      <dgm:spPr/>
    </dgm:pt>
    <dgm:pt modelId="{A6B22CD2-E35E-4C8E-A010-F2BA73317F32}" type="pres">
      <dgm:prSet presAssocID="{F8AD0B41-09D3-44AC-BA6A-0574D5AA38C9}" presName="conn2-1" presStyleLbl="parChTrans1D3" presStyleIdx="4" presStyleCnt="10"/>
      <dgm:spPr/>
      <dgm:t>
        <a:bodyPr/>
        <a:lstStyle/>
        <a:p>
          <a:endParaRPr lang="es-CO"/>
        </a:p>
      </dgm:t>
    </dgm:pt>
    <dgm:pt modelId="{E90C0427-FC0E-4B14-B7E4-76E3D6E07847}" type="pres">
      <dgm:prSet presAssocID="{F8AD0B41-09D3-44AC-BA6A-0574D5AA38C9}" presName="connTx" presStyleLbl="parChTrans1D3" presStyleIdx="4" presStyleCnt="10"/>
      <dgm:spPr/>
      <dgm:t>
        <a:bodyPr/>
        <a:lstStyle/>
        <a:p>
          <a:endParaRPr lang="es-CO"/>
        </a:p>
      </dgm:t>
    </dgm:pt>
    <dgm:pt modelId="{E6DBFCF9-B673-4305-9035-DDE8EEFD8103}" type="pres">
      <dgm:prSet presAssocID="{3D4D3BE3-E716-4E2B-9AA8-8E7F6D0EC0C8}" presName="root2" presStyleCnt="0"/>
      <dgm:spPr/>
    </dgm:pt>
    <dgm:pt modelId="{64F59E43-8882-4DF1-B4AF-74BFF11B47B1}" type="pres">
      <dgm:prSet presAssocID="{3D4D3BE3-E716-4E2B-9AA8-8E7F6D0EC0C8}" presName="LevelTwoTextNode" presStyleLbl="node3" presStyleIdx="4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C3C6BB5-7E8B-4268-9A9E-F2A10754CD7B}" type="pres">
      <dgm:prSet presAssocID="{3D4D3BE3-E716-4E2B-9AA8-8E7F6D0EC0C8}" presName="level3hierChild" presStyleCnt="0"/>
      <dgm:spPr/>
    </dgm:pt>
    <dgm:pt modelId="{B37767B0-A9A5-4D77-A034-31B962B02806}" type="pres">
      <dgm:prSet presAssocID="{61664BFE-40DC-49F8-9216-0C7E148D92E0}" presName="conn2-1" presStyleLbl="parChTrans1D3" presStyleIdx="5" presStyleCnt="10"/>
      <dgm:spPr/>
      <dgm:t>
        <a:bodyPr/>
        <a:lstStyle/>
        <a:p>
          <a:endParaRPr lang="es-CO"/>
        </a:p>
      </dgm:t>
    </dgm:pt>
    <dgm:pt modelId="{F2C67CC2-3AAF-49E6-AE63-E884B9852219}" type="pres">
      <dgm:prSet presAssocID="{61664BFE-40DC-49F8-9216-0C7E148D92E0}" presName="connTx" presStyleLbl="parChTrans1D3" presStyleIdx="5" presStyleCnt="10"/>
      <dgm:spPr/>
      <dgm:t>
        <a:bodyPr/>
        <a:lstStyle/>
        <a:p>
          <a:endParaRPr lang="es-CO"/>
        </a:p>
      </dgm:t>
    </dgm:pt>
    <dgm:pt modelId="{3D62E3D7-97CE-46DE-BA9B-EC1FD6FC5CA9}" type="pres">
      <dgm:prSet presAssocID="{ED611F57-FD1C-47B7-8EA5-DFF3CF170073}" presName="root2" presStyleCnt="0"/>
      <dgm:spPr/>
    </dgm:pt>
    <dgm:pt modelId="{86E70853-91AA-47B5-A45D-722B3774078B}" type="pres">
      <dgm:prSet presAssocID="{ED611F57-FD1C-47B7-8EA5-DFF3CF170073}" presName="LevelTwoTextNode" presStyleLbl="node3" presStyleIdx="5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F9925B4-9DC8-4474-A306-DAF20EA4C424}" type="pres">
      <dgm:prSet presAssocID="{ED611F57-FD1C-47B7-8EA5-DFF3CF170073}" presName="level3hierChild" presStyleCnt="0"/>
      <dgm:spPr/>
    </dgm:pt>
    <dgm:pt modelId="{6D6CFD12-90A3-4E69-9C07-0D7FBD4060C9}" type="pres">
      <dgm:prSet presAssocID="{99E5714A-8D09-4F71-AC41-28B04D1143C9}" presName="conn2-1" presStyleLbl="parChTrans1D3" presStyleIdx="6" presStyleCnt="10"/>
      <dgm:spPr/>
      <dgm:t>
        <a:bodyPr/>
        <a:lstStyle/>
        <a:p>
          <a:endParaRPr lang="es-CO"/>
        </a:p>
      </dgm:t>
    </dgm:pt>
    <dgm:pt modelId="{25C185B5-ED78-4F3E-8BE3-9DA6E52D44C4}" type="pres">
      <dgm:prSet presAssocID="{99E5714A-8D09-4F71-AC41-28B04D1143C9}" presName="connTx" presStyleLbl="parChTrans1D3" presStyleIdx="6" presStyleCnt="10"/>
      <dgm:spPr/>
      <dgm:t>
        <a:bodyPr/>
        <a:lstStyle/>
        <a:p>
          <a:endParaRPr lang="es-CO"/>
        </a:p>
      </dgm:t>
    </dgm:pt>
    <dgm:pt modelId="{D7863E70-77D2-4FFB-B875-AE1BC08C6193}" type="pres">
      <dgm:prSet presAssocID="{2ECF9075-4EAD-4BCF-838C-46E91581A3BA}" presName="root2" presStyleCnt="0"/>
      <dgm:spPr/>
    </dgm:pt>
    <dgm:pt modelId="{83FEC597-24C3-469B-812E-9D9FA856E27D}" type="pres">
      <dgm:prSet presAssocID="{2ECF9075-4EAD-4BCF-838C-46E91581A3BA}" presName="LevelTwoTextNode" presStyleLbl="node3" presStyleIdx="6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CE48CAF-BB96-41BE-A8CD-E85A65CD6143}" type="pres">
      <dgm:prSet presAssocID="{2ECF9075-4EAD-4BCF-838C-46E91581A3BA}" presName="level3hierChild" presStyleCnt="0"/>
      <dgm:spPr/>
    </dgm:pt>
    <dgm:pt modelId="{B800C0C6-355D-4E89-AE23-78496919F75A}" type="pres">
      <dgm:prSet presAssocID="{D535AD1E-B711-4F33-BD35-0174AF66EF5E}" presName="conn2-1" presStyleLbl="parChTrans1D3" presStyleIdx="7" presStyleCnt="10"/>
      <dgm:spPr/>
      <dgm:t>
        <a:bodyPr/>
        <a:lstStyle/>
        <a:p>
          <a:endParaRPr lang="es-CO"/>
        </a:p>
      </dgm:t>
    </dgm:pt>
    <dgm:pt modelId="{6EC19CE0-9BE8-41DC-8BEA-51A5917BE7D0}" type="pres">
      <dgm:prSet presAssocID="{D535AD1E-B711-4F33-BD35-0174AF66EF5E}" presName="connTx" presStyleLbl="parChTrans1D3" presStyleIdx="7" presStyleCnt="10"/>
      <dgm:spPr/>
      <dgm:t>
        <a:bodyPr/>
        <a:lstStyle/>
        <a:p>
          <a:endParaRPr lang="es-CO"/>
        </a:p>
      </dgm:t>
    </dgm:pt>
    <dgm:pt modelId="{AFDE47B4-B6B3-4CE0-83D8-9A080C0B45F0}" type="pres">
      <dgm:prSet presAssocID="{17E9DBD9-0E61-4405-BB5E-F8786012964F}" presName="root2" presStyleCnt="0"/>
      <dgm:spPr/>
    </dgm:pt>
    <dgm:pt modelId="{C9AB8C4E-367C-4A09-B57E-0A278D77A4AD}" type="pres">
      <dgm:prSet presAssocID="{17E9DBD9-0E61-4405-BB5E-F8786012964F}" presName="LevelTwoTextNode" presStyleLbl="node3" presStyleIdx="7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15A1482-94F0-4C21-9A1E-33DC8AA60D9A}" type="pres">
      <dgm:prSet presAssocID="{17E9DBD9-0E61-4405-BB5E-F8786012964F}" presName="level3hierChild" presStyleCnt="0"/>
      <dgm:spPr/>
    </dgm:pt>
    <dgm:pt modelId="{599905BC-6CDB-4D01-864C-31CBBE3BECFF}" type="pres">
      <dgm:prSet presAssocID="{E466C4FA-B6D8-4BB8-B4F2-DE554E89B07A}" presName="conn2-1" presStyleLbl="parChTrans1D3" presStyleIdx="8" presStyleCnt="10"/>
      <dgm:spPr/>
      <dgm:t>
        <a:bodyPr/>
        <a:lstStyle/>
        <a:p>
          <a:endParaRPr lang="es-CO"/>
        </a:p>
      </dgm:t>
    </dgm:pt>
    <dgm:pt modelId="{C0A7F971-F1B8-4835-94EB-B5255DB3E126}" type="pres">
      <dgm:prSet presAssocID="{E466C4FA-B6D8-4BB8-B4F2-DE554E89B07A}" presName="connTx" presStyleLbl="parChTrans1D3" presStyleIdx="8" presStyleCnt="10"/>
      <dgm:spPr/>
      <dgm:t>
        <a:bodyPr/>
        <a:lstStyle/>
        <a:p>
          <a:endParaRPr lang="es-CO"/>
        </a:p>
      </dgm:t>
    </dgm:pt>
    <dgm:pt modelId="{8ED12B2E-461F-4408-A547-F866A053EB0E}" type="pres">
      <dgm:prSet presAssocID="{7EE6E6DE-5EE6-4D4E-93E8-69A232EBA9EC}" presName="root2" presStyleCnt="0"/>
      <dgm:spPr/>
    </dgm:pt>
    <dgm:pt modelId="{00890975-0D20-4A0E-BBD6-1C10B91F3036}" type="pres">
      <dgm:prSet presAssocID="{7EE6E6DE-5EE6-4D4E-93E8-69A232EBA9EC}" presName="LevelTwoTextNode" presStyleLbl="node3" presStyleIdx="8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AC100F8-4B39-47BF-AAF6-197A6A6AED58}" type="pres">
      <dgm:prSet presAssocID="{7EE6E6DE-5EE6-4D4E-93E8-69A232EBA9EC}" presName="level3hierChild" presStyleCnt="0"/>
      <dgm:spPr/>
    </dgm:pt>
    <dgm:pt modelId="{FCFBBEDA-A470-44D8-89D5-1C90B77ACC88}" type="pres">
      <dgm:prSet presAssocID="{B3543B3A-A3B4-4108-9036-FE4249FC49EE}" presName="conn2-1" presStyleLbl="parChTrans1D3" presStyleIdx="9" presStyleCnt="10"/>
      <dgm:spPr/>
      <dgm:t>
        <a:bodyPr/>
        <a:lstStyle/>
        <a:p>
          <a:endParaRPr lang="es-CO"/>
        </a:p>
      </dgm:t>
    </dgm:pt>
    <dgm:pt modelId="{8D111B8A-0D7D-4AD7-9B75-A943022DCCFD}" type="pres">
      <dgm:prSet presAssocID="{B3543B3A-A3B4-4108-9036-FE4249FC49EE}" presName="connTx" presStyleLbl="parChTrans1D3" presStyleIdx="9" presStyleCnt="10"/>
      <dgm:spPr/>
      <dgm:t>
        <a:bodyPr/>
        <a:lstStyle/>
        <a:p>
          <a:endParaRPr lang="es-CO"/>
        </a:p>
      </dgm:t>
    </dgm:pt>
    <dgm:pt modelId="{D631695C-5483-465A-9384-F71F77B08B5B}" type="pres">
      <dgm:prSet presAssocID="{356034CF-5957-4ECD-9570-F08D6906D89D}" presName="root2" presStyleCnt="0"/>
      <dgm:spPr/>
    </dgm:pt>
    <dgm:pt modelId="{23DAA311-76BB-4651-B4FD-C80DE411E28E}" type="pres">
      <dgm:prSet presAssocID="{356034CF-5957-4ECD-9570-F08D6906D89D}" presName="LevelTwoTextNode" presStyleLbl="node3" presStyleIdx="9" presStyleCnt="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0F2B5BB-D89C-4FCC-8D9D-A05B101E12FC}" type="pres">
      <dgm:prSet presAssocID="{356034CF-5957-4ECD-9570-F08D6906D89D}" presName="level3hierChild" presStyleCnt="0"/>
      <dgm:spPr/>
    </dgm:pt>
  </dgm:ptLst>
  <dgm:cxnLst>
    <dgm:cxn modelId="{90E472DA-B04A-4389-92AA-DA516C52B095}" type="presOf" srcId="{17E9DBD9-0E61-4405-BB5E-F8786012964F}" destId="{C9AB8C4E-367C-4A09-B57E-0A278D77A4AD}" srcOrd="0" destOrd="0" presId="urn:microsoft.com/office/officeart/2008/layout/HorizontalMultiLevelHierarchy"/>
    <dgm:cxn modelId="{E6483A81-86D4-4919-8598-0ED982C1BADA}" srcId="{C91915CC-8C4F-45EC-BA2C-5C04D9C8CD02}" destId="{508D3321-3E88-42CA-B095-05B4AB915654}" srcOrd="1" destOrd="0" parTransId="{B413ECA8-3248-4164-9EF3-3F06490CD5E2}" sibTransId="{D3C0ACF6-D50B-437E-82B9-49D58E74CF12}"/>
    <dgm:cxn modelId="{6F3B78DB-D6CE-4252-B678-87CC8B2F4F09}" srcId="{508D3321-3E88-42CA-B095-05B4AB915654}" destId="{356034CF-5957-4ECD-9570-F08D6906D89D}" srcOrd="5" destOrd="0" parTransId="{B3543B3A-A3B4-4108-9036-FE4249FC49EE}" sibTransId="{53290787-E34A-4842-BD55-A91D6ABD6777}"/>
    <dgm:cxn modelId="{4833FE5F-1627-416C-89B8-29D8BA7767D7}" type="presOf" srcId="{7EE6E6DE-5EE6-4D4E-93E8-69A232EBA9EC}" destId="{00890975-0D20-4A0E-BBD6-1C10B91F3036}" srcOrd="0" destOrd="0" presId="urn:microsoft.com/office/officeart/2008/layout/HorizontalMultiLevelHierarchy"/>
    <dgm:cxn modelId="{38559967-0A9E-4AA9-BFDC-29064EF896A0}" type="presOf" srcId="{B0B5E75D-6BF7-4171-92D6-6D7B5D3A637D}" destId="{2B6950DE-AF20-45EF-8A22-4A470F9E4E7E}" srcOrd="1" destOrd="0" presId="urn:microsoft.com/office/officeart/2008/layout/HorizontalMultiLevelHierarchy"/>
    <dgm:cxn modelId="{FA7E7EA9-1CFA-42BC-8A2F-AC3242B2C71C}" srcId="{54A08CBA-9AFA-46A0-911C-895172CB5A1B}" destId="{208C6CE2-0103-4F5E-9B79-5CF6B767D4A1}" srcOrd="2" destOrd="0" parTransId="{726712C8-0415-41B5-97A7-CC52E668927E}" sibTransId="{DFF2C044-C07F-42B0-B542-A0B382F46F49}"/>
    <dgm:cxn modelId="{C156BA1E-3757-4C72-A45B-344031072599}" type="presOf" srcId="{508D3321-3E88-42CA-B095-05B4AB915654}" destId="{65061A83-AE6B-463E-B6F6-A3E566026CF4}" srcOrd="0" destOrd="0" presId="urn:microsoft.com/office/officeart/2008/layout/HorizontalMultiLevelHierarchy"/>
    <dgm:cxn modelId="{745CC1CC-DABB-4BF7-B494-693A2A8FB215}" srcId="{54A08CBA-9AFA-46A0-911C-895172CB5A1B}" destId="{9A1E2ED0-CFEB-4352-B095-2F78654E0328}" srcOrd="3" destOrd="0" parTransId="{19192E3F-1DAE-4CA3-842D-3FEF0685194A}" sibTransId="{1A8A565C-1D08-462F-8CDE-89395A41A301}"/>
    <dgm:cxn modelId="{8B5EF3F1-85B5-4131-AE67-D6DC6374C944}" type="presOf" srcId="{B3543B3A-A3B4-4108-9036-FE4249FC49EE}" destId="{8D111B8A-0D7D-4AD7-9B75-A943022DCCFD}" srcOrd="1" destOrd="0" presId="urn:microsoft.com/office/officeart/2008/layout/HorizontalMultiLevelHierarchy"/>
    <dgm:cxn modelId="{3EB3C09C-627D-4BEB-B324-F2C9D74EA222}" srcId="{54A08CBA-9AFA-46A0-911C-895172CB5A1B}" destId="{9784FF82-7E41-4641-BA8D-D4C8FAF762DF}" srcOrd="0" destOrd="0" parTransId="{8F94BACD-3BB4-4FE3-846B-5BD7B7541C77}" sibTransId="{CB216C4A-7B8A-4480-B799-E8168FF0AA68}"/>
    <dgm:cxn modelId="{9A23C841-9770-4F4B-AB52-0F3790CBCE83}" type="presOf" srcId="{D535AD1E-B711-4F33-BD35-0174AF66EF5E}" destId="{B800C0C6-355D-4E89-AE23-78496919F75A}" srcOrd="0" destOrd="0" presId="urn:microsoft.com/office/officeart/2008/layout/HorizontalMultiLevelHierarchy"/>
    <dgm:cxn modelId="{80439A1D-43A7-4A2C-9135-39BDA7CF380B}" srcId="{508D3321-3E88-42CA-B095-05B4AB915654}" destId="{17E9DBD9-0E61-4405-BB5E-F8786012964F}" srcOrd="3" destOrd="0" parTransId="{D535AD1E-B711-4F33-BD35-0174AF66EF5E}" sibTransId="{03EBFFCF-CACF-4E60-8BB1-F7CD2C04358B}"/>
    <dgm:cxn modelId="{D4540027-0C5C-4EAE-AB26-46E6D88E6117}" srcId="{1497B138-290F-4CE9-8BAD-AA44DDCE190B}" destId="{C91915CC-8C4F-45EC-BA2C-5C04D9C8CD02}" srcOrd="0" destOrd="0" parTransId="{FFE30D17-0B0A-427E-89C0-51DB0A1EA40E}" sibTransId="{4C81F960-6078-4706-B8AC-9108C06183B5}"/>
    <dgm:cxn modelId="{E1B285E1-38C0-4E4C-B99F-BA5433E9118E}" type="presOf" srcId="{61664BFE-40DC-49F8-9216-0C7E148D92E0}" destId="{B37767B0-A9A5-4D77-A034-31B962B02806}" srcOrd="0" destOrd="0" presId="urn:microsoft.com/office/officeart/2008/layout/HorizontalMultiLevelHierarchy"/>
    <dgm:cxn modelId="{9BE8F234-6C10-438A-9095-959A5B627A11}" type="presOf" srcId="{ED611F57-FD1C-47B7-8EA5-DFF3CF170073}" destId="{86E70853-91AA-47B5-A45D-722B3774078B}" srcOrd="0" destOrd="0" presId="urn:microsoft.com/office/officeart/2008/layout/HorizontalMultiLevelHierarchy"/>
    <dgm:cxn modelId="{4BF819C3-5D5F-4D28-9C1A-AB3757C0BFAC}" type="presOf" srcId="{B0B5E75D-6BF7-4171-92D6-6D7B5D3A637D}" destId="{A7CF5F30-9001-4612-9631-3174AFE20BAB}" srcOrd="0" destOrd="0" presId="urn:microsoft.com/office/officeart/2008/layout/HorizontalMultiLevelHierarchy"/>
    <dgm:cxn modelId="{F4D0B49F-B548-40E8-81F5-5A417C969161}" type="presOf" srcId="{E466C4FA-B6D8-4BB8-B4F2-DE554E89B07A}" destId="{599905BC-6CDB-4D01-864C-31CBBE3BECFF}" srcOrd="0" destOrd="0" presId="urn:microsoft.com/office/officeart/2008/layout/HorizontalMultiLevelHierarchy"/>
    <dgm:cxn modelId="{85AAA119-CA1B-4D76-BB0D-E4AC5A28B24B}" srcId="{C91915CC-8C4F-45EC-BA2C-5C04D9C8CD02}" destId="{54A08CBA-9AFA-46A0-911C-895172CB5A1B}" srcOrd="0" destOrd="0" parTransId="{B0B5E75D-6BF7-4171-92D6-6D7B5D3A637D}" sibTransId="{27C024D2-06D8-4A41-84EE-6C5A172A6FB9}"/>
    <dgm:cxn modelId="{5712AD7D-F467-44AE-8947-7560094CE74E}" srcId="{54A08CBA-9AFA-46A0-911C-895172CB5A1B}" destId="{CA28CB98-E68B-4069-8713-1438AC2C7941}" srcOrd="1" destOrd="0" parTransId="{068A1F7D-07C2-4C8C-863B-FF4014653595}" sibTransId="{6E179756-36A0-4F5C-9453-FAE23B52F966}"/>
    <dgm:cxn modelId="{EBD4B292-6AC6-4559-9DA6-9CC805644A3D}" type="presOf" srcId="{9A1E2ED0-CFEB-4352-B095-2F78654E0328}" destId="{49D3C58C-D933-4C34-AB18-CF822D774390}" srcOrd="0" destOrd="0" presId="urn:microsoft.com/office/officeart/2008/layout/HorizontalMultiLevelHierarchy"/>
    <dgm:cxn modelId="{EF45C930-D94E-40CC-B074-8BC23D603834}" type="presOf" srcId="{99E5714A-8D09-4F71-AC41-28B04D1143C9}" destId="{6D6CFD12-90A3-4E69-9C07-0D7FBD4060C9}" srcOrd="0" destOrd="0" presId="urn:microsoft.com/office/officeart/2008/layout/HorizontalMultiLevelHierarchy"/>
    <dgm:cxn modelId="{89DD89FB-FEA7-4F6A-B07B-6DE24147D245}" type="presOf" srcId="{B3543B3A-A3B4-4108-9036-FE4249FC49EE}" destId="{FCFBBEDA-A470-44D8-89D5-1C90B77ACC88}" srcOrd="0" destOrd="0" presId="urn:microsoft.com/office/officeart/2008/layout/HorizontalMultiLevelHierarchy"/>
    <dgm:cxn modelId="{536E1298-3F84-47E4-A550-2F025011F2E6}" type="presOf" srcId="{726712C8-0415-41B5-97A7-CC52E668927E}" destId="{6DBA087F-0C1B-4A54-B643-3419FD0F60EF}" srcOrd="1" destOrd="0" presId="urn:microsoft.com/office/officeart/2008/layout/HorizontalMultiLevelHierarchy"/>
    <dgm:cxn modelId="{7197C2D1-4448-4A7C-9414-7D7CF2C8BE50}" type="presOf" srcId="{61664BFE-40DC-49F8-9216-0C7E148D92E0}" destId="{F2C67CC2-3AAF-49E6-AE63-E884B9852219}" srcOrd="1" destOrd="0" presId="urn:microsoft.com/office/officeart/2008/layout/HorizontalMultiLevelHierarchy"/>
    <dgm:cxn modelId="{55B9F087-9CA0-4601-9221-AA206DA1287A}" type="presOf" srcId="{19192E3F-1DAE-4CA3-842D-3FEF0685194A}" destId="{2A99CA63-A5E0-4700-B44B-6B1FA8647381}" srcOrd="0" destOrd="0" presId="urn:microsoft.com/office/officeart/2008/layout/HorizontalMultiLevelHierarchy"/>
    <dgm:cxn modelId="{AD9702DE-D219-4EE9-9B89-660D6C12825E}" type="presOf" srcId="{C91915CC-8C4F-45EC-BA2C-5C04D9C8CD02}" destId="{D4729013-FC7A-4A0F-A2C1-E7237C845B36}" srcOrd="0" destOrd="0" presId="urn:microsoft.com/office/officeart/2008/layout/HorizontalMultiLevelHierarchy"/>
    <dgm:cxn modelId="{884CBA94-59EF-4DA7-BD68-9D04FFA12E77}" type="presOf" srcId="{9784FF82-7E41-4641-BA8D-D4C8FAF762DF}" destId="{596BC168-FAE0-4ECF-AC10-1BBAA396F67E}" srcOrd="0" destOrd="0" presId="urn:microsoft.com/office/officeart/2008/layout/HorizontalMultiLevelHierarchy"/>
    <dgm:cxn modelId="{6EDFE1A8-E3F5-4D2D-B7E9-E16A55BB11F2}" srcId="{508D3321-3E88-42CA-B095-05B4AB915654}" destId="{2ECF9075-4EAD-4BCF-838C-46E91581A3BA}" srcOrd="2" destOrd="0" parTransId="{99E5714A-8D09-4F71-AC41-28B04D1143C9}" sibTransId="{B1523F20-A712-4A1D-9E8C-9ED32A86E37B}"/>
    <dgm:cxn modelId="{95E5A7AB-2F52-49AA-BC44-9D1796E7C9D6}" type="presOf" srcId="{E466C4FA-B6D8-4BB8-B4F2-DE554E89B07A}" destId="{C0A7F971-F1B8-4835-94EB-B5255DB3E126}" srcOrd="1" destOrd="0" presId="urn:microsoft.com/office/officeart/2008/layout/HorizontalMultiLevelHierarchy"/>
    <dgm:cxn modelId="{705C52E5-5C9D-40F9-8A98-8C8C995C9F0C}" type="presOf" srcId="{F8AD0B41-09D3-44AC-BA6A-0574D5AA38C9}" destId="{E90C0427-FC0E-4B14-B7E4-76E3D6E07847}" srcOrd="1" destOrd="0" presId="urn:microsoft.com/office/officeart/2008/layout/HorizontalMultiLevelHierarchy"/>
    <dgm:cxn modelId="{B00336B1-9660-49F9-A122-F28DA7CB9DC8}" type="presOf" srcId="{068A1F7D-07C2-4C8C-863B-FF4014653595}" destId="{FF15B9ED-A158-4F6D-90F3-5E2EBE070A4B}" srcOrd="0" destOrd="0" presId="urn:microsoft.com/office/officeart/2008/layout/HorizontalMultiLevelHierarchy"/>
    <dgm:cxn modelId="{C51DE7ED-35CF-4C38-8A73-19BB7CAF3A05}" type="presOf" srcId="{208C6CE2-0103-4F5E-9B79-5CF6B767D4A1}" destId="{74941DFE-3DA8-46C6-B6A6-6FB906C528A7}" srcOrd="0" destOrd="0" presId="urn:microsoft.com/office/officeart/2008/layout/HorizontalMultiLevelHierarchy"/>
    <dgm:cxn modelId="{C4CBD0FB-FEB9-4147-BFE3-D3801D5370D7}" type="presOf" srcId="{99E5714A-8D09-4F71-AC41-28B04D1143C9}" destId="{25C185B5-ED78-4F3E-8BE3-9DA6E52D44C4}" srcOrd="1" destOrd="0" presId="urn:microsoft.com/office/officeart/2008/layout/HorizontalMultiLevelHierarchy"/>
    <dgm:cxn modelId="{32405E80-8441-43E6-9637-72A0B2774872}" type="presOf" srcId="{726712C8-0415-41B5-97A7-CC52E668927E}" destId="{2597B4B5-DFB8-4737-97FA-3BA8D2F9B2E3}" srcOrd="0" destOrd="0" presId="urn:microsoft.com/office/officeart/2008/layout/HorizontalMultiLevelHierarchy"/>
    <dgm:cxn modelId="{B51D45E6-D292-4144-B806-60E3843D0375}" type="presOf" srcId="{CA28CB98-E68B-4069-8713-1438AC2C7941}" destId="{3F3066BF-B590-4E47-A8F4-93BD70B21EEB}" srcOrd="0" destOrd="0" presId="urn:microsoft.com/office/officeart/2008/layout/HorizontalMultiLevelHierarchy"/>
    <dgm:cxn modelId="{AF6064DB-4337-40D7-A6E0-FEA9CB915343}" type="presOf" srcId="{54A08CBA-9AFA-46A0-911C-895172CB5A1B}" destId="{6C7461B3-1502-4944-9AB4-5C00BDD47255}" srcOrd="0" destOrd="0" presId="urn:microsoft.com/office/officeart/2008/layout/HorizontalMultiLevelHierarchy"/>
    <dgm:cxn modelId="{E0DCE62A-54F8-46EF-86A3-219A06A21B94}" type="presOf" srcId="{B413ECA8-3248-4164-9EF3-3F06490CD5E2}" destId="{C30FF19E-DDA9-4443-89BA-099BAAD52A86}" srcOrd="0" destOrd="0" presId="urn:microsoft.com/office/officeart/2008/layout/HorizontalMultiLevelHierarchy"/>
    <dgm:cxn modelId="{5F886846-A626-4893-8186-D7223F4BE762}" type="presOf" srcId="{19192E3F-1DAE-4CA3-842D-3FEF0685194A}" destId="{18D44910-52A9-47D9-A612-9C78B3121E66}" srcOrd="1" destOrd="0" presId="urn:microsoft.com/office/officeart/2008/layout/HorizontalMultiLevelHierarchy"/>
    <dgm:cxn modelId="{B086056A-BFD9-464B-AB78-088EAAD0EF7E}" type="presOf" srcId="{068A1F7D-07C2-4C8C-863B-FF4014653595}" destId="{AE50C1AA-E78A-442A-ACF5-B97EB215F8C5}" srcOrd="1" destOrd="0" presId="urn:microsoft.com/office/officeart/2008/layout/HorizontalMultiLevelHierarchy"/>
    <dgm:cxn modelId="{79996813-BD18-4C11-B506-F55D798AB35E}" type="presOf" srcId="{356034CF-5957-4ECD-9570-F08D6906D89D}" destId="{23DAA311-76BB-4651-B4FD-C80DE411E28E}" srcOrd="0" destOrd="0" presId="urn:microsoft.com/office/officeart/2008/layout/HorizontalMultiLevelHierarchy"/>
    <dgm:cxn modelId="{D43B29F9-98CF-4351-9177-E8A69B35B85C}" type="presOf" srcId="{8F94BACD-3BB4-4FE3-846B-5BD7B7541C77}" destId="{E713D8BC-D340-4343-ADDD-061FCB456975}" srcOrd="0" destOrd="0" presId="urn:microsoft.com/office/officeart/2008/layout/HorizontalMultiLevelHierarchy"/>
    <dgm:cxn modelId="{4A640639-2D45-49B1-8E43-761D2A061AA1}" type="presOf" srcId="{D535AD1E-B711-4F33-BD35-0174AF66EF5E}" destId="{6EC19CE0-9BE8-41DC-8BEA-51A5917BE7D0}" srcOrd="1" destOrd="0" presId="urn:microsoft.com/office/officeart/2008/layout/HorizontalMultiLevelHierarchy"/>
    <dgm:cxn modelId="{0342A33F-A3F1-4CAA-A0AD-61AC59AF0433}" srcId="{508D3321-3E88-42CA-B095-05B4AB915654}" destId="{3D4D3BE3-E716-4E2B-9AA8-8E7F6D0EC0C8}" srcOrd="0" destOrd="0" parTransId="{F8AD0B41-09D3-44AC-BA6A-0574D5AA38C9}" sibTransId="{653CA5BE-F5AC-43EB-AEE4-165C36890182}"/>
    <dgm:cxn modelId="{1F39FAA7-F884-4A96-89DC-F0457B1270D5}" type="presOf" srcId="{1497B138-290F-4CE9-8BAD-AA44DDCE190B}" destId="{83A310D3-8BDC-4295-9349-CEB7195F54B1}" srcOrd="0" destOrd="0" presId="urn:microsoft.com/office/officeart/2008/layout/HorizontalMultiLevelHierarchy"/>
    <dgm:cxn modelId="{5D611C6D-BD3F-4E6A-B342-146F96DD29A7}" type="presOf" srcId="{8F94BACD-3BB4-4FE3-846B-5BD7B7541C77}" destId="{642479C7-26D1-45E1-A535-16E8E57AF46B}" srcOrd="1" destOrd="0" presId="urn:microsoft.com/office/officeart/2008/layout/HorizontalMultiLevelHierarchy"/>
    <dgm:cxn modelId="{35925053-AF43-4E32-AF67-4B22DAEA6F5B}" type="presOf" srcId="{3D4D3BE3-E716-4E2B-9AA8-8E7F6D0EC0C8}" destId="{64F59E43-8882-4DF1-B4AF-74BFF11B47B1}" srcOrd="0" destOrd="0" presId="urn:microsoft.com/office/officeart/2008/layout/HorizontalMultiLevelHierarchy"/>
    <dgm:cxn modelId="{E26648A9-C2B0-4289-88E2-32080D643104}" srcId="{508D3321-3E88-42CA-B095-05B4AB915654}" destId="{ED611F57-FD1C-47B7-8EA5-DFF3CF170073}" srcOrd="1" destOrd="0" parTransId="{61664BFE-40DC-49F8-9216-0C7E148D92E0}" sibTransId="{DC9B325E-0B0A-4643-9126-19C4C8204524}"/>
    <dgm:cxn modelId="{8947BB36-3AF1-425F-A6CD-AF7FE3A484FB}" type="presOf" srcId="{F8AD0B41-09D3-44AC-BA6A-0574D5AA38C9}" destId="{A6B22CD2-E35E-4C8E-A010-F2BA73317F32}" srcOrd="0" destOrd="0" presId="urn:microsoft.com/office/officeart/2008/layout/HorizontalMultiLevelHierarchy"/>
    <dgm:cxn modelId="{03137E7E-99AA-4B59-9299-BB8FD06C99B2}" srcId="{508D3321-3E88-42CA-B095-05B4AB915654}" destId="{7EE6E6DE-5EE6-4D4E-93E8-69A232EBA9EC}" srcOrd="4" destOrd="0" parTransId="{E466C4FA-B6D8-4BB8-B4F2-DE554E89B07A}" sibTransId="{B24DE2E5-DDF9-43D9-9092-C35ED5926A18}"/>
    <dgm:cxn modelId="{551E56DF-0C15-4EB7-AC0C-332210201995}" type="presOf" srcId="{2ECF9075-4EAD-4BCF-838C-46E91581A3BA}" destId="{83FEC597-24C3-469B-812E-9D9FA856E27D}" srcOrd="0" destOrd="0" presId="urn:microsoft.com/office/officeart/2008/layout/HorizontalMultiLevelHierarchy"/>
    <dgm:cxn modelId="{CE18616F-9D89-416D-BEA8-5A1997E98D77}" type="presOf" srcId="{B413ECA8-3248-4164-9EF3-3F06490CD5E2}" destId="{B9C454F8-036C-44B2-A33D-AB241131DB47}" srcOrd="1" destOrd="0" presId="urn:microsoft.com/office/officeart/2008/layout/HorizontalMultiLevelHierarchy"/>
    <dgm:cxn modelId="{8F1FAF32-0294-40B5-9910-851B3AA4B5E2}" type="presParOf" srcId="{83A310D3-8BDC-4295-9349-CEB7195F54B1}" destId="{D94263F1-2636-4EB4-BF1A-2108CB5039A7}" srcOrd="0" destOrd="0" presId="urn:microsoft.com/office/officeart/2008/layout/HorizontalMultiLevelHierarchy"/>
    <dgm:cxn modelId="{F357C987-0D30-4A3B-8A21-C98B71CA71C7}" type="presParOf" srcId="{D94263F1-2636-4EB4-BF1A-2108CB5039A7}" destId="{D4729013-FC7A-4A0F-A2C1-E7237C845B36}" srcOrd="0" destOrd="0" presId="urn:microsoft.com/office/officeart/2008/layout/HorizontalMultiLevelHierarchy"/>
    <dgm:cxn modelId="{C510FE45-38AE-4EB0-9F98-E4E06AF7FEE0}" type="presParOf" srcId="{D94263F1-2636-4EB4-BF1A-2108CB5039A7}" destId="{A5A1744A-EF00-4171-A72B-D7D7CEECC09E}" srcOrd="1" destOrd="0" presId="urn:microsoft.com/office/officeart/2008/layout/HorizontalMultiLevelHierarchy"/>
    <dgm:cxn modelId="{12343AAA-2B33-4216-A161-AFA3827A4F71}" type="presParOf" srcId="{A5A1744A-EF00-4171-A72B-D7D7CEECC09E}" destId="{A7CF5F30-9001-4612-9631-3174AFE20BAB}" srcOrd="0" destOrd="0" presId="urn:microsoft.com/office/officeart/2008/layout/HorizontalMultiLevelHierarchy"/>
    <dgm:cxn modelId="{30BBFEEF-1825-44DB-AD6A-312371299568}" type="presParOf" srcId="{A7CF5F30-9001-4612-9631-3174AFE20BAB}" destId="{2B6950DE-AF20-45EF-8A22-4A470F9E4E7E}" srcOrd="0" destOrd="0" presId="urn:microsoft.com/office/officeart/2008/layout/HorizontalMultiLevelHierarchy"/>
    <dgm:cxn modelId="{076E7527-AB20-49D7-9A6B-5BF9A73FFCAE}" type="presParOf" srcId="{A5A1744A-EF00-4171-A72B-D7D7CEECC09E}" destId="{FE56BF54-C15C-49AC-8A6B-849EF4171429}" srcOrd="1" destOrd="0" presId="urn:microsoft.com/office/officeart/2008/layout/HorizontalMultiLevelHierarchy"/>
    <dgm:cxn modelId="{DBE43E29-3845-4041-9D15-BC582B3DFE6E}" type="presParOf" srcId="{FE56BF54-C15C-49AC-8A6B-849EF4171429}" destId="{6C7461B3-1502-4944-9AB4-5C00BDD47255}" srcOrd="0" destOrd="0" presId="urn:microsoft.com/office/officeart/2008/layout/HorizontalMultiLevelHierarchy"/>
    <dgm:cxn modelId="{3B4AC7C3-E49B-48C7-9530-32D25640524C}" type="presParOf" srcId="{FE56BF54-C15C-49AC-8A6B-849EF4171429}" destId="{DBBE099D-1618-489E-BD3C-BC765DBEDABC}" srcOrd="1" destOrd="0" presId="urn:microsoft.com/office/officeart/2008/layout/HorizontalMultiLevelHierarchy"/>
    <dgm:cxn modelId="{B640EF5A-84E5-4802-9EDB-7E467AA65230}" type="presParOf" srcId="{DBBE099D-1618-489E-BD3C-BC765DBEDABC}" destId="{E713D8BC-D340-4343-ADDD-061FCB456975}" srcOrd="0" destOrd="0" presId="urn:microsoft.com/office/officeart/2008/layout/HorizontalMultiLevelHierarchy"/>
    <dgm:cxn modelId="{06BBF7A7-D621-4AA4-BA92-E6F6ABDBBC5C}" type="presParOf" srcId="{E713D8BC-D340-4343-ADDD-061FCB456975}" destId="{642479C7-26D1-45E1-A535-16E8E57AF46B}" srcOrd="0" destOrd="0" presId="urn:microsoft.com/office/officeart/2008/layout/HorizontalMultiLevelHierarchy"/>
    <dgm:cxn modelId="{AD514778-0D05-46B1-835B-D32BA1DEBDD0}" type="presParOf" srcId="{DBBE099D-1618-489E-BD3C-BC765DBEDABC}" destId="{99AA1A9D-A009-4067-BA7A-9B82406F89F1}" srcOrd="1" destOrd="0" presId="urn:microsoft.com/office/officeart/2008/layout/HorizontalMultiLevelHierarchy"/>
    <dgm:cxn modelId="{728C4BCB-FF35-4C5D-8C05-C0685AC2435D}" type="presParOf" srcId="{99AA1A9D-A009-4067-BA7A-9B82406F89F1}" destId="{596BC168-FAE0-4ECF-AC10-1BBAA396F67E}" srcOrd="0" destOrd="0" presId="urn:microsoft.com/office/officeart/2008/layout/HorizontalMultiLevelHierarchy"/>
    <dgm:cxn modelId="{BD50018A-2ED6-4228-B45C-FF8AD406D6A7}" type="presParOf" srcId="{99AA1A9D-A009-4067-BA7A-9B82406F89F1}" destId="{056C06DE-75BB-4945-8530-CFDC5B635831}" srcOrd="1" destOrd="0" presId="urn:microsoft.com/office/officeart/2008/layout/HorizontalMultiLevelHierarchy"/>
    <dgm:cxn modelId="{3890313C-658E-4BEE-9AE3-DAB0BE0FF7DB}" type="presParOf" srcId="{DBBE099D-1618-489E-BD3C-BC765DBEDABC}" destId="{FF15B9ED-A158-4F6D-90F3-5E2EBE070A4B}" srcOrd="2" destOrd="0" presId="urn:microsoft.com/office/officeart/2008/layout/HorizontalMultiLevelHierarchy"/>
    <dgm:cxn modelId="{0EF9BF4F-B9DC-4BD9-BEB7-3277BC535BBC}" type="presParOf" srcId="{FF15B9ED-A158-4F6D-90F3-5E2EBE070A4B}" destId="{AE50C1AA-E78A-442A-ACF5-B97EB215F8C5}" srcOrd="0" destOrd="0" presId="urn:microsoft.com/office/officeart/2008/layout/HorizontalMultiLevelHierarchy"/>
    <dgm:cxn modelId="{933CD36D-A5C6-4110-B2B9-768341ED9461}" type="presParOf" srcId="{DBBE099D-1618-489E-BD3C-BC765DBEDABC}" destId="{643FF8DB-B201-4F97-B791-9155E2149D0B}" srcOrd="3" destOrd="0" presId="urn:microsoft.com/office/officeart/2008/layout/HorizontalMultiLevelHierarchy"/>
    <dgm:cxn modelId="{B8B2C0C4-A4E7-4C2B-9AC8-02805BCC2B98}" type="presParOf" srcId="{643FF8DB-B201-4F97-B791-9155E2149D0B}" destId="{3F3066BF-B590-4E47-A8F4-93BD70B21EEB}" srcOrd="0" destOrd="0" presId="urn:microsoft.com/office/officeart/2008/layout/HorizontalMultiLevelHierarchy"/>
    <dgm:cxn modelId="{824F99A2-8F70-4242-9DC5-827E56DAABE7}" type="presParOf" srcId="{643FF8DB-B201-4F97-B791-9155E2149D0B}" destId="{5EDE0B42-DF87-4B74-9035-99585EC75D51}" srcOrd="1" destOrd="0" presId="urn:microsoft.com/office/officeart/2008/layout/HorizontalMultiLevelHierarchy"/>
    <dgm:cxn modelId="{AEA52C62-3AF8-460A-945D-E4C4B67C9F0B}" type="presParOf" srcId="{DBBE099D-1618-489E-BD3C-BC765DBEDABC}" destId="{2597B4B5-DFB8-4737-97FA-3BA8D2F9B2E3}" srcOrd="4" destOrd="0" presId="urn:microsoft.com/office/officeart/2008/layout/HorizontalMultiLevelHierarchy"/>
    <dgm:cxn modelId="{AAF03602-8AA9-476B-BB3B-2BE80997486A}" type="presParOf" srcId="{2597B4B5-DFB8-4737-97FA-3BA8D2F9B2E3}" destId="{6DBA087F-0C1B-4A54-B643-3419FD0F60EF}" srcOrd="0" destOrd="0" presId="urn:microsoft.com/office/officeart/2008/layout/HorizontalMultiLevelHierarchy"/>
    <dgm:cxn modelId="{581A2FD0-3876-4CC2-844A-4F9E6C35F113}" type="presParOf" srcId="{DBBE099D-1618-489E-BD3C-BC765DBEDABC}" destId="{C7F0AB12-123B-41FD-943B-125D1B0CBFAB}" srcOrd="5" destOrd="0" presId="urn:microsoft.com/office/officeart/2008/layout/HorizontalMultiLevelHierarchy"/>
    <dgm:cxn modelId="{73B929E6-BCB0-4AA3-ACBA-1D4336446DAB}" type="presParOf" srcId="{C7F0AB12-123B-41FD-943B-125D1B0CBFAB}" destId="{74941DFE-3DA8-46C6-B6A6-6FB906C528A7}" srcOrd="0" destOrd="0" presId="urn:microsoft.com/office/officeart/2008/layout/HorizontalMultiLevelHierarchy"/>
    <dgm:cxn modelId="{0C7A9629-D19B-417D-A472-680CB9E70CAD}" type="presParOf" srcId="{C7F0AB12-123B-41FD-943B-125D1B0CBFAB}" destId="{27FCE410-4CD3-4DB5-A0C5-B4F5B30B5532}" srcOrd="1" destOrd="0" presId="urn:microsoft.com/office/officeart/2008/layout/HorizontalMultiLevelHierarchy"/>
    <dgm:cxn modelId="{8A58C706-74EA-43C8-8EEA-A98526AB0925}" type="presParOf" srcId="{DBBE099D-1618-489E-BD3C-BC765DBEDABC}" destId="{2A99CA63-A5E0-4700-B44B-6B1FA8647381}" srcOrd="6" destOrd="0" presId="urn:microsoft.com/office/officeart/2008/layout/HorizontalMultiLevelHierarchy"/>
    <dgm:cxn modelId="{F5F6A9F3-E778-4F9A-9845-6B869F08092F}" type="presParOf" srcId="{2A99CA63-A5E0-4700-B44B-6B1FA8647381}" destId="{18D44910-52A9-47D9-A612-9C78B3121E66}" srcOrd="0" destOrd="0" presId="urn:microsoft.com/office/officeart/2008/layout/HorizontalMultiLevelHierarchy"/>
    <dgm:cxn modelId="{970A3A45-676B-4A11-BCAD-756D596E0B3D}" type="presParOf" srcId="{DBBE099D-1618-489E-BD3C-BC765DBEDABC}" destId="{571C48D2-F318-45E2-B263-9C5A6AC47401}" srcOrd="7" destOrd="0" presId="urn:microsoft.com/office/officeart/2008/layout/HorizontalMultiLevelHierarchy"/>
    <dgm:cxn modelId="{0A638DCF-FFC4-4EAB-B383-86797F118132}" type="presParOf" srcId="{571C48D2-F318-45E2-B263-9C5A6AC47401}" destId="{49D3C58C-D933-4C34-AB18-CF822D774390}" srcOrd="0" destOrd="0" presId="urn:microsoft.com/office/officeart/2008/layout/HorizontalMultiLevelHierarchy"/>
    <dgm:cxn modelId="{C8283445-61A6-44C2-843D-CC2DAC6147C5}" type="presParOf" srcId="{571C48D2-F318-45E2-B263-9C5A6AC47401}" destId="{E59C8CDD-628B-4483-8B50-7967F323BCF6}" srcOrd="1" destOrd="0" presId="urn:microsoft.com/office/officeart/2008/layout/HorizontalMultiLevelHierarchy"/>
    <dgm:cxn modelId="{DE0C86A8-1E73-4EF4-BDAF-DFF02D548659}" type="presParOf" srcId="{A5A1744A-EF00-4171-A72B-D7D7CEECC09E}" destId="{C30FF19E-DDA9-4443-89BA-099BAAD52A86}" srcOrd="2" destOrd="0" presId="urn:microsoft.com/office/officeart/2008/layout/HorizontalMultiLevelHierarchy"/>
    <dgm:cxn modelId="{0D8C1913-C385-4FF1-8506-C107A177525D}" type="presParOf" srcId="{C30FF19E-DDA9-4443-89BA-099BAAD52A86}" destId="{B9C454F8-036C-44B2-A33D-AB241131DB47}" srcOrd="0" destOrd="0" presId="urn:microsoft.com/office/officeart/2008/layout/HorizontalMultiLevelHierarchy"/>
    <dgm:cxn modelId="{F42C5164-A40D-4A6E-8CAB-163CFDF56828}" type="presParOf" srcId="{A5A1744A-EF00-4171-A72B-D7D7CEECC09E}" destId="{5CD5AE86-BE07-48D1-BC7C-87AE384BD5ED}" srcOrd="3" destOrd="0" presId="urn:microsoft.com/office/officeart/2008/layout/HorizontalMultiLevelHierarchy"/>
    <dgm:cxn modelId="{5C547588-55CD-4895-B20C-1010AFF7FBEC}" type="presParOf" srcId="{5CD5AE86-BE07-48D1-BC7C-87AE384BD5ED}" destId="{65061A83-AE6B-463E-B6F6-A3E566026CF4}" srcOrd="0" destOrd="0" presId="urn:microsoft.com/office/officeart/2008/layout/HorizontalMultiLevelHierarchy"/>
    <dgm:cxn modelId="{A2881D06-0D4F-4940-B1F0-37C24F76B50A}" type="presParOf" srcId="{5CD5AE86-BE07-48D1-BC7C-87AE384BD5ED}" destId="{E522260F-92F7-49C3-8ADD-B56436FD6464}" srcOrd="1" destOrd="0" presId="urn:microsoft.com/office/officeart/2008/layout/HorizontalMultiLevelHierarchy"/>
    <dgm:cxn modelId="{C10EF122-1BD2-44C6-85FF-29038730D4D2}" type="presParOf" srcId="{E522260F-92F7-49C3-8ADD-B56436FD6464}" destId="{A6B22CD2-E35E-4C8E-A010-F2BA73317F32}" srcOrd="0" destOrd="0" presId="urn:microsoft.com/office/officeart/2008/layout/HorizontalMultiLevelHierarchy"/>
    <dgm:cxn modelId="{B1040B05-FDEF-4131-A146-499B8F6E5C58}" type="presParOf" srcId="{A6B22CD2-E35E-4C8E-A010-F2BA73317F32}" destId="{E90C0427-FC0E-4B14-B7E4-76E3D6E07847}" srcOrd="0" destOrd="0" presId="urn:microsoft.com/office/officeart/2008/layout/HorizontalMultiLevelHierarchy"/>
    <dgm:cxn modelId="{569E3902-8F95-4C82-B7AB-68A9B48073C0}" type="presParOf" srcId="{E522260F-92F7-49C3-8ADD-B56436FD6464}" destId="{E6DBFCF9-B673-4305-9035-DDE8EEFD8103}" srcOrd="1" destOrd="0" presId="urn:microsoft.com/office/officeart/2008/layout/HorizontalMultiLevelHierarchy"/>
    <dgm:cxn modelId="{1ECA7F88-295F-4C21-A6F5-31E741311035}" type="presParOf" srcId="{E6DBFCF9-B673-4305-9035-DDE8EEFD8103}" destId="{64F59E43-8882-4DF1-B4AF-74BFF11B47B1}" srcOrd="0" destOrd="0" presId="urn:microsoft.com/office/officeart/2008/layout/HorizontalMultiLevelHierarchy"/>
    <dgm:cxn modelId="{81420837-8D51-42A4-86E8-86DDCCDC0D80}" type="presParOf" srcId="{E6DBFCF9-B673-4305-9035-DDE8EEFD8103}" destId="{5C3C6BB5-7E8B-4268-9A9E-F2A10754CD7B}" srcOrd="1" destOrd="0" presId="urn:microsoft.com/office/officeart/2008/layout/HorizontalMultiLevelHierarchy"/>
    <dgm:cxn modelId="{354F223E-06DD-413F-B763-B4EAFF40C454}" type="presParOf" srcId="{E522260F-92F7-49C3-8ADD-B56436FD6464}" destId="{B37767B0-A9A5-4D77-A034-31B962B02806}" srcOrd="2" destOrd="0" presId="urn:microsoft.com/office/officeart/2008/layout/HorizontalMultiLevelHierarchy"/>
    <dgm:cxn modelId="{0C1EBABD-2E04-41C2-B6C1-6C2B196ED28F}" type="presParOf" srcId="{B37767B0-A9A5-4D77-A034-31B962B02806}" destId="{F2C67CC2-3AAF-49E6-AE63-E884B9852219}" srcOrd="0" destOrd="0" presId="urn:microsoft.com/office/officeart/2008/layout/HorizontalMultiLevelHierarchy"/>
    <dgm:cxn modelId="{E42EB45C-BE4F-4AF5-B934-7DC23A79B6FB}" type="presParOf" srcId="{E522260F-92F7-49C3-8ADD-B56436FD6464}" destId="{3D62E3D7-97CE-46DE-BA9B-EC1FD6FC5CA9}" srcOrd="3" destOrd="0" presId="urn:microsoft.com/office/officeart/2008/layout/HorizontalMultiLevelHierarchy"/>
    <dgm:cxn modelId="{7DFB77D3-FA8F-4E47-9EC7-B34FB3243BC1}" type="presParOf" srcId="{3D62E3D7-97CE-46DE-BA9B-EC1FD6FC5CA9}" destId="{86E70853-91AA-47B5-A45D-722B3774078B}" srcOrd="0" destOrd="0" presId="urn:microsoft.com/office/officeart/2008/layout/HorizontalMultiLevelHierarchy"/>
    <dgm:cxn modelId="{FA082872-F9E8-44E9-B173-0BDA63D07CE1}" type="presParOf" srcId="{3D62E3D7-97CE-46DE-BA9B-EC1FD6FC5CA9}" destId="{EF9925B4-9DC8-4474-A306-DAF20EA4C424}" srcOrd="1" destOrd="0" presId="urn:microsoft.com/office/officeart/2008/layout/HorizontalMultiLevelHierarchy"/>
    <dgm:cxn modelId="{93F8DE99-7D2B-4C19-A5A6-57A9C79AECD7}" type="presParOf" srcId="{E522260F-92F7-49C3-8ADD-B56436FD6464}" destId="{6D6CFD12-90A3-4E69-9C07-0D7FBD4060C9}" srcOrd="4" destOrd="0" presId="urn:microsoft.com/office/officeart/2008/layout/HorizontalMultiLevelHierarchy"/>
    <dgm:cxn modelId="{05167E1C-0C9F-4887-BCA8-6881295231EE}" type="presParOf" srcId="{6D6CFD12-90A3-4E69-9C07-0D7FBD4060C9}" destId="{25C185B5-ED78-4F3E-8BE3-9DA6E52D44C4}" srcOrd="0" destOrd="0" presId="urn:microsoft.com/office/officeart/2008/layout/HorizontalMultiLevelHierarchy"/>
    <dgm:cxn modelId="{997055A7-40DB-43C6-AEDD-A07D8D279D1B}" type="presParOf" srcId="{E522260F-92F7-49C3-8ADD-B56436FD6464}" destId="{D7863E70-77D2-4FFB-B875-AE1BC08C6193}" srcOrd="5" destOrd="0" presId="urn:microsoft.com/office/officeart/2008/layout/HorizontalMultiLevelHierarchy"/>
    <dgm:cxn modelId="{A1CAC581-5179-41F5-A5C4-14336791EAE9}" type="presParOf" srcId="{D7863E70-77D2-4FFB-B875-AE1BC08C6193}" destId="{83FEC597-24C3-469B-812E-9D9FA856E27D}" srcOrd="0" destOrd="0" presId="urn:microsoft.com/office/officeart/2008/layout/HorizontalMultiLevelHierarchy"/>
    <dgm:cxn modelId="{3C76B135-A49C-4901-A5DA-51D461124F2A}" type="presParOf" srcId="{D7863E70-77D2-4FFB-B875-AE1BC08C6193}" destId="{7CE48CAF-BB96-41BE-A8CD-E85A65CD6143}" srcOrd="1" destOrd="0" presId="urn:microsoft.com/office/officeart/2008/layout/HorizontalMultiLevelHierarchy"/>
    <dgm:cxn modelId="{A548506E-DAE9-4092-8F6A-0DCAC0E6EEFD}" type="presParOf" srcId="{E522260F-92F7-49C3-8ADD-B56436FD6464}" destId="{B800C0C6-355D-4E89-AE23-78496919F75A}" srcOrd="6" destOrd="0" presId="urn:microsoft.com/office/officeart/2008/layout/HorizontalMultiLevelHierarchy"/>
    <dgm:cxn modelId="{F0136E9C-ABBC-42E2-B529-686BF1BBD67E}" type="presParOf" srcId="{B800C0C6-355D-4E89-AE23-78496919F75A}" destId="{6EC19CE0-9BE8-41DC-8BEA-51A5917BE7D0}" srcOrd="0" destOrd="0" presId="urn:microsoft.com/office/officeart/2008/layout/HorizontalMultiLevelHierarchy"/>
    <dgm:cxn modelId="{12177BA8-A166-4FA9-8D83-1DC68F6C7594}" type="presParOf" srcId="{E522260F-92F7-49C3-8ADD-B56436FD6464}" destId="{AFDE47B4-B6B3-4CE0-83D8-9A080C0B45F0}" srcOrd="7" destOrd="0" presId="urn:microsoft.com/office/officeart/2008/layout/HorizontalMultiLevelHierarchy"/>
    <dgm:cxn modelId="{3A919EDB-5AEF-4913-84F9-3F3C8251FCE0}" type="presParOf" srcId="{AFDE47B4-B6B3-4CE0-83D8-9A080C0B45F0}" destId="{C9AB8C4E-367C-4A09-B57E-0A278D77A4AD}" srcOrd="0" destOrd="0" presId="urn:microsoft.com/office/officeart/2008/layout/HorizontalMultiLevelHierarchy"/>
    <dgm:cxn modelId="{6F91E0CE-1AE7-4992-9F35-48F89EA983FC}" type="presParOf" srcId="{AFDE47B4-B6B3-4CE0-83D8-9A080C0B45F0}" destId="{E15A1482-94F0-4C21-9A1E-33DC8AA60D9A}" srcOrd="1" destOrd="0" presId="urn:microsoft.com/office/officeart/2008/layout/HorizontalMultiLevelHierarchy"/>
    <dgm:cxn modelId="{A471B973-75C7-490B-BAF5-410B20B7FF5D}" type="presParOf" srcId="{E522260F-92F7-49C3-8ADD-B56436FD6464}" destId="{599905BC-6CDB-4D01-864C-31CBBE3BECFF}" srcOrd="8" destOrd="0" presId="urn:microsoft.com/office/officeart/2008/layout/HorizontalMultiLevelHierarchy"/>
    <dgm:cxn modelId="{075C1050-4003-45AD-B073-CF85C2A2486E}" type="presParOf" srcId="{599905BC-6CDB-4D01-864C-31CBBE3BECFF}" destId="{C0A7F971-F1B8-4835-94EB-B5255DB3E126}" srcOrd="0" destOrd="0" presId="urn:microsoft.com/office/officeart/2008/layout/HorizontalMultiLevelHierarchy"/>
    <dgm:cxn modelId="{5735AB2C-7A4C-47D5-831B-412AAAEE12ED}" type="presParOf" srcId="{E522260F-92F7-49C3-8ADD-B56436FD6464}" destId="{8ED12B2E-461F-4408-A547-F866A053EB0E}" srcOrd="9" destOrd="0" presId="urn:microsoft.com/office/officeart/2008/layout/HorizontalMultiLevelHierarchy"/>
    <dgm:cxn modelId="{2DDF80B6-F9EC-4644-BA1C-1250A43E1964}" type="presParOf" srcId="{8ED12B2E-461F-4408-A547-F866A053EB0E}" destId="{00890975-0D20-4A0E-BBD6-1C10B91F3036}" srcOrd="0" destOrd="0" presId="urn:microsoft.com/office/officeart/2008/layout/HorizontalMultiLevelHierarchy"/>
    <dgm:cxn modelId="{314AC377-24C9-4E78-9E12-BB5DBDF9F8BA}" type="presParOf" srcId="{8ED12B2E-461F-4408-A547-F866A053EB0E}" destId="{7AC100F8-4B39-47BF-AAF6-197A6A6AED58}" srcOrd="1" destOrd="0" presId="urn:microsoft.com/office/officeart/2008/layout/HorizontalMultiLevelHierarchy"/>
    <dgm:cxn modelId="{6098632D-B181-4DAD-8508-F752E5C539F9}" type="presParOf" srcId="{E522260F-92F7-49C3-8ADD-B56436FD6464}" destId="{FCFBBEDA-A470-44D8-89D5-1C90B77ACC88}" srcOrd="10" destOrd="0" presId="urn:microsoft.com/office/officeart/2008/layout/HorizontalMultiLevelHierarchy"/>
    <dgm:cxn modelId="{B07026B0-BDA0-4668-A028-9B36D52B61C1}" type="presParOf" srcId="{FCFBBEDA-A470-44D8-89D5-1C90B77ACC88}" destId="{8D111B8A-0D7D-4AD7-9B75-A943022DCCFD}" srcOrd="0" destOrd="0" presId="urn:microsoft.com/office/officeart/2008/layout/HorizontalMultiLevelHierarchy"/>
    <dgm:cxn modelId="{94FE7186-82BB-4BC9-8350-5D7E58ECC6F5}" type="presParOf" srcId="{E522260F-92F7-49C3-8ADD-B56436FD6464}" destId="{D631695C-5483-465A-9384-F71F77B08B5B}" srcOrd="11" destOrd="0" presId="urn:microsoft.com/office/officeart/2008/layout/HorizontalMultiLevelHierarchy"/>
    <dgm:cxn modelId="{F0D19865-36A7-469F-A773-E1CD96A1CAD8}" type="presParOf" srcId="{D631695C-5483-465A-9384-F71F77B08B5B}" destId="{23DAA311-76BB-4651-B4FD-C80DE411E28E}" srcOrd="0" destOrd="0" presId="urn:microsoft.com/office/officeart/2008/layout/HorizontalMultiLevelHierarchy"/>
    <dgm:cxn modelId="{C66F21E0-99AE-48B0-8129-BE6AD2F0B737}" type="presParOf" srcId="{D631695C-5483-465A-9384-F71F77B08B5B}" destId="{A0F2B5BB-D89C-4FCC-8D9D-A05B101E12F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BB67406-429B-4B5A-B530-3BC9E94890C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2A59CBF-5380-4A4B-9AAC-4B3617C96647}">
      <dgm:prSet phldrT="[Texto]"/>
      <dgm:spPr/>
      <dgm:t>
        <a:bodyPr/>
        <a:lstStyle/>
        <a:p>
          <a:r>
            <a:rPr lang="es-ES" dirty="0" smtClean="0"/>
            <a:t>DIRECCIONES ELECTRONICAS</a:t>
          </a:r>
          <a:endParaRPr lang="es-ES" dirty="0"/>
        </a:p>
      </dgm:t>
    </dgm:pt>
    <dgm:pt modelId="{8A1F4EEC-D703-4114-956A-E8A29D7C71A6}" type="parTrans" cxnId="{3B870E7A-CD3F-440D-8DD9-BCA5404B11EC}">
      <dgm:prSet/>
      <dgm:spPr/>
      <dgm:t>
        <a:bodyPr/>
        <a:lstStyle/>
        <a:p>
          <a:endParaRPr lang="es-ES"/>
        </a:p>
      </dgm:t>
    </dgm:pt>
    <dgm:pt modelId="{1EB07E2B-370A-44A4-8B08-1A5782A98291}" type="sibTrans" cxnId="{3B870E7A-CD3F-440D-8DD9-BCA5404B11EC}">
      <dgm:prSet/>
      <dgm:spPr/>
      <dgm:t>
        <a:bodyPr/>
        <a:lstStyle/>
        <a:p>
          <a:endParaRPr lang="es-ES"/>
        </a:p>
      </dgm:t>
    </dgm:pt>
    <dgm:pt modelId="{7CDBC09A-EC4D-4325-BF98-41693F4C8EFF}">
      <dgm:prSet phldrT="[Texto]"/>
      <dgm:spPr/>
      <dgm:t>
        <a:bodyPr/>
        <a:lstStyle/>
        <a:p>
          <a:r>
            <a:rPr lang="es-ES" dirty="0" smtClean="0"/>
            <a:t>FORMA DE UBICAR E IDENTIFICAR UN USUARIO O RECURSO EN LA RED</a:t>
          </a:r>
          <a:endParaRPr lang="es-ES" dirty="0"/>
        </a:p>
      </dgm:t>
    </dgm:pt>
    <dgm:pt modelId="{73DC429F-E5AA-4A89-A153-A67F324B892A}" type="parTrans" cxnId="{262449E4-61D9-4F91-8D21-A49BB37C4F18}">
      <dgm:prSet/>
      <dgm:spPr/>
      <dgm:t>
        <a:bodyPr/>
        <a:lstStyle/>
        <a:p>
          <a:endParaRPr lang="es-ES"/>
        </a:p>
      </dgm:t>
    </dgm:pt>
    <dgm:pt modelId="{3481591F-5442-43E9-9D25-673E045F8648}" type="sibTrans" cxnId="{262449E4-61D9-4F91-8D21-A49BB37C4F18}">
      <dgm:prSet/>
      <dgm:spPr/>
      <dgm:t>
        <a:bodyPr/>
        <a:lstStyle/>
        <a:p>
          <a:endParaRPr lang="es-ES"/>
        </a:p>
      </dgm:t>
    </dgm:pt>
    <dgm:pt modelId="{E1BDCF02-A4C6-4B7E-B394-7C00DA0AF772}">
      <dgm:prSet phldrT="[Texto]"/>
      <dgm:spPr/>
      <dgm:t>
        <a:bodyPr/>
        <a:lstStyle/>
        <a:p>
          <a:r>
            <a:rPr lang="es-ES" dirty="0" smtClean="0"/>
            <a:t>SON UNICAS. NO PUEDEN HABER REPETIDAS</a:t>
          </a:r>
          <a:endParaRPr lang="es-ES" dirty="0"/>
        </a:p>
      </dgm:t>
    </dgm:pt>
    <dgm:pt modelId="{CEBDEFEC-5578-435B-833D-644D8F8E0277}" type="parTrans" cxnId="{970A098E-4B17-4F44-AFA4-6AE40C0FD1C1}">
      <dgm:prSet/>
      <dgm:spPr/>
      <dgm:t>
        <a:bodyPr/>
        <a:lstStyle/>
        <a:p>
          <a:endParaRPr lang="es-CO"/>
        </a:p>
      </dgm:t>
    </dgm:pt>
    <dgm:pt modelId="{76B781A0-0092-4822-BC48-C270D0D47BD8}" type="sibTrans" cxnId="{970A098E-4B17-4F44-AFA4-6AE40C0FD1C1}">
      <dgm:prSet/>
      <dgm:spPr/>
      <dgm:t>
        <a:bodyPr/>
        <a:lstStyle/>
        <a:p>
          <a:endParaRPr lang="es-CO"/>
        </a:p>
      </dgm:t>
    </dgm:pt>
    <dgm:pt modelId="{F971F1E6-C4FC-4E3E-9083-A82C806C8D85}">
      <dgm:prSet phldrT="[Texto]"/>
      <dgm:spPr/>
      <dgm:t>
        <a:bodyPr/>
        <a:lstStyle/>
        <a:p>
          <a:r>
            <a:rPr lang="es-ES" dirty="0" smtClean="0"/>
            <a:t>EXISTEN TRES TIPOS</a:t>
          </a:r>
          <a:endParaRPr lang="es-ES" dirty="0"/>
        </a:p>
      </dgm:t>
    </dgm:pt>
    <dgm:pt modelId="{A7070F33-5ABA-4008-8065-6756EDF5321E}" type="parTrans" cxnId="{FDA47D2C-E708-4188-B568-CDC8D3DE08E0}">
      <dgm:prSet/>
      <dgm:spPr/>
      <dgm:t>
        <a:bodyPr/>
        <a:lstStyle/>
        <a:p>
          <a:endParaRPr lang="es-CO"/>
        </a:p>
      </dgm:t>
    </dgm:pt>
    <dgm:pt modelId="{F7F6384C-0A7A-477B-9FBE-AFC3E0AD9C00}" type="sibTrans" cxnId="{FDA47D2C-E708-4188-B568-CDC8D3DE08E0}">
      <dgm:prSet/>
      <dgm:spPr/>
      <dgm:t>
        <a:bodyPr/>
        <a:lstStyle/>
        <a:p>
          <a:endParaRPr lang="es-CO"/>
        </a:p>
      </dgm:t>
    </dgm:pt>
    <dgm:pt modelId="{6D6D145B-1DDA-4CE7-8E8C-8CA0B2269C7E}">
      <dgm:prSet/>
      <dgm:spPr/>
      <dgm:t>
        <a:bodyPr/>
        <a:lstStyle/>
        <a:p>
          <a:r>
            <a:rPr lang="es-ES" dirty="0" smtClean="0"/>
            <a:t>LAS DE RECURSOS - DIRECCION WEB</a:t>
          </a:r>
          <a:endParaRPr lang="es-CO" dirty="0"/>
        </a:p>
      </dgm:t>
    </dgm:pt>
    <dgm:pt modelId="{D6D43260-9636-4A24-A701-61600FBD1DE8}" type="parTrans" cxnId="{56C63062-A196-401B-8CD4-68746D0644A1}">
      <dgm:prSet/>
      <dgm:spPr/>
      <dgm:t>
        <a:bodyPr/>
        <a:lstStyle/>
        <a:p>
          <a:endParaRPr lang="es-CO"/>
        </a:p>
      </dgm:t>
    </dgm:pt>
    <dgm:pt modelId="{AFDE2ABD-210E-49F8-BD9A-D5031F2CECEB}" type="sibTrans" cxnId="{56C63062-A196-401B-8CD4-68746D0644A1}">
      <dgm:prSet/>
      <dgm:spPr/>
      <dgm:t>
        <a:bodyPr/>
        <a:lstStyle/>
        <a:p>
          <a:endParaRPr lang="es-CO"/>
        </a:p>
      </dgm:t>
    </dgm:pt>
    <dgm:pt modelId="{2B5ED0D5-7B6E-43F2-8873-39E2A858E31C}">
      <dgm:prSet/>
      <dgm:spPr/>
      <dgm:t>
        <a:bodyPr/>
        <a:lstStyle/>
        <a:p>
          <a:r>
            <a:rPr lang="es-ES" dirty="0" smtClean="0"/>
            <a:t>DIRECCIONES PERSONALES O DE CORREO</a:t>
          </a:r>
          <a:endParaRPr lang="es-CO" dirty="0"/>
        </a:p>
      </dgm:t>
    </dgm:pt>
    <dgm:pt modelId="{EAC6062C-0F13-4C7C-A6C6-ADDC76A15AA4}" type="parTrans" cxnId="{B64F7D60-3D7F-442A-8F98-EF6132CEC4D2}">
      <dgm:prSet/>
      <dgm:spPr/>
      <dgm:t>
        <a:bodyPr/>
        <a:lstStyle/>
        <a:p>
          <a:endParaRPr lang="es-CO"/>
        </a:p>
      </dgm:t>
    </dgm:pt>
    <dgm:pt modelId="{D4553945-328F-4A60-AFFF-338B5EC8C950}" type="sibTrans" cxnId="{B64F7D60-3D7F-442A-8F98-EF6132CEC4D2}">
      <dgm:prSet/>
      <dgm:spPr/>
      <dgm:t>
        <a:bodyPr/>
        <a:lstStyle/>
        <a:p>
          <a:endParaRPr lang="es-CO"/>
        </a:p>
      </dgm:t>
    </dgm:pt>
    <dgm:pt modelId="{DE029A27-6D59-4A56-B4EC-BA4F49181491}">
      <dgm:prSet/>
      <dgm:spPr/>
      <dgm:t>
        <a:bodyPr/>
        <a:lstStyle/>
        <a:p>
          <a:r>
            <a:rPr lang="es-ES" dirty="0" smtClean="0"/>
            <a:t>LAS DE COMPUTADORAS O DOMINIOS</a:t>
          </a:r>
          <a:endParaRPr lang="es-CO" dirty="0"/>
        </a:p>
      </dgm:t>
    </dgm:pt>
    <dgm:pt modelId="{9AE23898-2FD5-4AEE-B80D-BDEEDF7350BF}" type="parTrans" cxnId="{4A1A9F0F-E4BE-4585-9DA7-165CD77D0606}">
      <dgm:prSet/>
      <dgm:spPr/>
      <dgm:t>
        <a:bodyPr/>
        <a:lstStyle/>
        <a:p>
          <a:endParaRPr lang="es-CO"/>
        </a:p>
      </dgm:t>
    </dgm:pt>
    <dgm:pt modelId="{507B4D4A-55A5-41A1-9ADC-703BFC7E8007}" type="sibTrans" cxnId="{4A1A9F0F-E4BE-4585-9DA7-165CD77D0606}">
      <dgm:prSet/>
      <dgm:spPr/>
      <dgm:t>
        <a:bodyPr/>
        <a:lstStyle/>
        <a:p>
          <a:endParaRPr lang="es-CO"/>
        </a:p>
      </dgm:t>
    </dgm:pt>
    <dgm:pt modelId="{9904D702-0B90-42AE-8ACE-B550DA410DAD}">
      <dgm:prSet/>
      <dgm:spPr/>
      <dgm:t>
        <a:bodyPr/>
        <a:lstStyle/>
        <a:p>
          <a:r>
            <a:rPr lang="es-ES" dirty="0" smtClean="0"/>
            <a:t>SE COMPONE</a:t>
          </a:r>
          <a:endParaRPr lang="es-CO" dirty="0"/>
        </a:p>
      </dgm:t>
    </dgm:pt>
    <dgm:pt modelId="{71AE992E-A4E7-4A4E-93D2-29D287BE326A}" type="parTrans" cxnId="{789011D7-E750-479E-A759-19AAC2FAC0D8}">
      <dgm:prSet/>
      <dgm:spPr/>
      <dgm:t>
        <a:bodyPr/>
        <a:lstStyle/>
        <a:p>
          <a:endParaRPr lang="es-CO"/>
        </a:p>
      </dgm:t>
    </dgm:pt>
    <dgm:pt modelId="{52A5F89C-D224-42AF-BF89-7D3FFC904BEE}" type="sibTrans" cxnId="{789011D7-E750-479E-A759-19AAC2FAC0D8}">
      <dgm:prSet/>
      <dgm:spPr/>
      <dgm:t>
        <a:bodyPr/>
        <a:lstStyle/>
        <a:p>
          <a:endParaRPr lang="es-CO"/>
        </a:p>
      </dgm:t>
    </dgm:pt>
    <dgm:pt modelId="{DDABB623-065D-4456-9058-085355D1635F}">
      <dgm:prSet/>
      <dgm:spPr/>
      <dgm:t>
        <a:bodyPr/>
        <a:lstStyle/>
        <a:p>
          <a:r>
            <a:rPr lang="es-ES" dirty="0" smtClean="0"/>
            <a:t>DE UN NOMBRE DE USUARIO</a:t>
          </a:r>
          <a:endParaRPr lang="es-CO" dirty="0"/>
        </a:p>
      </dgm:t>
    </dgm:pt>
    <dgm:pt modelId="{5CA42C5B-872D-4900-BC19-E52B16049AC9}" type="parTrans" cxnId="{35DD73AC-A373-4CA3-856F-BEE6A3E130B2}">
      <dgm:prSet/>
      <dgm:spPr/>
      <dgm:t>
        <a:bodyPr/>
        <a:lstStyle/>
        <a:p>
          <a:endParaRPr lang="es-CO"/>
        </a:p>
      </dgm:t>
    </dgm:pt>
    <dgm:pt modelId="{C4B080F3-1AF6-4AB4-BB2E-78C85B01F42B}" type="sibTrans" cxnId="{35DD73AC-A373-4CA3-856F-BEE6A3E130B2}">
      <dgm:prSet/>
      <dgm:spPr/>
      <dgm:t>
        <a:bodyPr/>
        <a:lstStyle/>
        <a:p>
          <a:endParaRPr lang="es-CO"/>
        </a:p>
      </dgm:t>
    </dgm:pt>
    <dgm:pt modelId="{89A40FDB-F218-4CF9-B65B-A8CEA9628F7A}">
      <dgm:prSet/>
      <dgm:spPr/>
      <dgm:t>
        <a:bodyPr/>
        <a:lstStyle/>
        <a:p>
          <a:r>
            <a:rPr lang="es-ES" dirty="0" smtClean="0"/>
            <a:t>DE UN DOMINIO</a:t>
          </a:r>
          <a:endParaRPr lang="es-CO" dirty="0"/>
        </a:p>
      </dgm:t>
    </dgm:pt>
    <dgm:pt modelId="{B9D72205-BDD4-457B-A8F5-A7AA10F6BEB1}" type="parTrans" cxnId="{1E8646E9-ECDE-4B69-9C2F-9F180DAD53EE}">
      <dgm:prSet/>
      <dgm:spPr/>
      <dgm:t>
        <a:bodyPr/>
        <a:lstStyle/>
        <a:p>
          <a:endParaRPr lang="es-CO"/>
        </a:p>
      </dgm:t>
    </dgm:pt>
    <dgm:pt modelId="{D79441B8-2A9B-4E92-A6A6-2BD64205B43C}" type="sibTrans" cxnId="{1E8646E9-ECDE-4B69-9C2F-9F180DAD53EE}">
      <dgm:prSet/>
      <dgm:spPr/>
      <dgm:t>
        <a:bodyPr/>
        <a:lstStyle/>
        <a:p>
          <a:endParaRPr lang="es-CO"/>
        </a:p>
      </dgm:t>
    </dgm:pt>
    <dgm:pt modelId="{FBCB8FCF-6A56-42D1-8EE5-18640E3F112C}">
      <dgm:prSet phldrT="[Texto]"/>
      <dgm:spPr/>
      <dgm:t>
        <a:bodyPr/>
        <a:lstStyle/>
        <a:p>
          <a:r>
            <a:rPr lang="es-ES" dirty="0" smtClean="0"/>
            <a:t>FACILITAN LA IDENTIFICACION Y  LOCALIZACON DE RECURSOS EN LA RED</a:t>
          </a:r>
          <a:endParaRPr lang="es-ES" dirty="0"/>
        </a:p>
      </dgm:t>
    </dgm:pt>
    <dgm:pt modelId="{969E4EE5-4F74-41E9-8AE2-0CBE38CC12B8}" type="parTrans" cxnId="{EB3D7E3C-3030-45FC-A5D1-1DE6B5CF875A}">
      <dgm:prSet/>
      <dgm:spPr/>
      <dgm:t>
        <a:bodyPr/>
        <a:lstStyle/>
        <a:p>
          <a:endParaRPr lang="es-CO"/>
        </a:p>
      </dgm:t>
    </dgm:pt>
    <dgm:pt modelId="{B6EA32D9-4E92-45D5-95A8-22A95D4D0F71}" type="sibTrans" cxnId="{EB3D7E3C-3030-45FC-A5D1-1DE6B5CF875A}">
      <dgm:prSet/>
      <dgm:spPr/>
      <dgm:t>
        <a:bodyPr/>
        <a:lstStyle/>
        <a:p>
          <a:endParaRPr lang="es-CO"/>
        </a:p>
      </dgm:t>
    </dgm:pt>
    <dgm:pt modelId="{36008890-BFC2-44D5-AF5A-B11A7B861C62}" type="pres">
      <dgm:prSet presAssocID="{3BB67406-429B-4B5A-B530-3BC9E94890C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817827C-106A-46F5-91EF-42CB74833B6A}" type="pres">
      <dgm:prSet presAssocID="{82A59CBF-5380-4A4B-9AAC-4B3617C96647}" presName="root1" presStyleCnt="0"/>
      <dgm:spPr/>
    </dgm:pt>
    <dgm:pt modelId="{43AF580A-2BC4-402D-B893-59FA89A4C726}" type="pres">
      <dgm:prSet presAssocID="{82A59CBF-5380-4A4B-9AAC-4B3617C96647}" presName="LevelOneTextNode" presStyleLbl="node0" presStyleIdx="0" presStyleCnt="1" custLinFactNeighborX="-60" custLinFactNeighborY="17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1B7BDBF-E318-4B27-8033-440937DE230D}" type="pres">
      <dgm:prSet presAssocID="{82A59CBF-5380-4A4B-9AAC-4B3617C96647}" presName="level2hierChild" presStyleCnt="0"/>
      <dgm:spPr/>
    </dgm:pt>
    <dgm:pt modelId="{5D8A85AF-147C-4204-B296-95ED2A91D65E}" type="pres">
      <dgm:prSet presAssocID="{73DC429F-E5AA-4A89-A153-A67F324B892A}" presName="conn2-1" presStyleLbl="parChTrans1D2" presStyleIdx="0" presStyleCnt="5"/>
      <dgm:spPr/>
      <dgm:t>
        <a:bodyPr/>
        <a:lstStyle/>
        <a:p>
          <a:endParaRPr lang="es-CO"/>
        </a:p>
      </dgm:t>
    </dgm:pt>
    <dgm:pt modelId="{3F0051E2-4469-4703-9F67-C317961441E5}" type="pres">
      <dgm:prSet presAssocID="{73DC429F-E5AA-4A89-A153-A67F324B892A}" presName="connTx" presStyleLbl="parChTrans1D2" presStyleIdx="0" presStyleCnt="5"/>
      <dgm:spPr/>
      <dgm:t>
        <a:bodyPr/>
        <a:lstStyle/>
        <a:p>
          <a:endParaRPr lang="es-CO"/>
        </a:p>
      </dgm:t>
    </dgm:pt>
    <dgm:pt modelId="{A885088F-386C-466E-9965-1B53F6B13F8B}" type="pres">
      <dgm:prSet presAssocID="{7CDBC09A-EC4D-4325-BF98-41693F4C8EFF}" presName="root2" presStyleCnt="0"/>
      <dgm:spPr/>
    </dgm:pt>
    <dgm:pt modelId="{AAED9AF6-522A-418F-8D16-A979CF4DE42E}" type="pres">
      <dgm:prSet presAssocID="{7CDBC09A-EC4D-4325-BF98-41693F4C8EFF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80F9255-6DCD-476F-9D7A-AD8830F4665F}" type="pres">
      <dgm:prSet presAssocID="{7CDBC09A-EC4D-4325-BF98-41693F4C8EFF}" presName="level3hierChild" presStyleCnt="0"/>
      <dgm:spPr/>
    </dgm:pt>
    <dgm:pt modelId="{3FCA1E59-A91E-45F4-98ED-83B48233965B}" type="pres">
      <dgm:prSet presAssocID="{CEBDEFEC-5578-435B-833D-644D8F8E0277}" presName="conn2-1" presStyleLbl="parChTrans1D2" presStyleIdx="1" presStyleCnt="5"/>
      <dgm:spPr/>
      <dgm:t>
        <a:bodyPr/>
        <a:lstStyle/>
        <a:p>
          <a:endParaRPr lang="es-CO"/>
        </a:p>
      </dgm:t>
    </dgm:pt>
    <dgm:pt modelId="{8EAE1C6C-54F9-4E9E-B89F-8B90991B72EE}" type="pres">
      <dgm:prSet presAssocID="{CEBDEFEC-5578-435B-833D-644D8F8E0277}" presName="connTx" presStyleLbl="parChTrans1D2" presStyleIdx="1" presStyleCnt="5"/>
      <dgm:spPr/>
      <dgm:t>
        <a:bodyPr/>
        <a:lstStyle/>
        <a:p>
          <a:endParaRPr lang="es-CO"/>
        </a:p>
      </dgm:t>
    </dgm:pt>
    <dgm:pt modelId="{0F8F60AA-80D2-49B2-A5B5-F47697238A1B}" type="pres">
      <dgm:prSet presAssocID="{E1BDCF02-A4C6-4B7E-B394-7C00DA0AF772}" presName="root2" presStyleCnt="0"/>
      <dgm:spPr/>
    </dgm:pt>
    <dgm:pt modelId="{1412B678-2924-46A6-86FD-B0597C9B3516}" type="pres">
      <dgm:prSet presAssocID="{E1BDCF02-A4C6-4B7E-B394-7C00DA0AF772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CF22D2D-6EC7-4228-A833-5CFE560C29F7}" type="pres">
      <dgm:prSet presAssocID="{E1BDCF02-A4C6-4B7E-B394-7C00DA0AF772}" presName="level3hierChild" presStyleCnt="0"/>
      <dgm:spPr/>
    </dgm:pt>
    <dgm:pt modelId="{BF2EFC1A-F707-46F4-A81C-45014D9F6F85}" type="pres">
      <dgm:prSet presAssocID="{969E4EE5-4F74-41E9-8AE2-0CBE38CC12B8}" presName="conn2-1" presStyleLbl="parChTrans1D2" presStyleIdx="2" presStyleCnt="5"/>
      <dgm:spPr/>
      <dgm:t>
        <a:bodyPr/>
        <a:lstStyle/>
        <a:p>
          <a:endParaRPr lang="es-CO"/>
        </a:p>
      </dgm:t>
    </dgm:pt>
    <dgm:pt modelId="{3BFE9304-0397-4B47-8591-EEC8766B512B}" type="pres">
      <dgm:prSet presAssocID="{969E4EE5-4F74-41E9-8AE2-0CBE38CC12B8}" presName="connTx" presStyleLbl="parChTrans1D2" presStyleIdx="2" presStyleCnt="5"/>
      <dgm:spPr/>
      <dgm:t>
        <a:bodyPr/>
        <a:lstStyle/>
        <a:p>
          <a:endParaRPr lang="es-CO"/>
        </a:p>
      </dgm:t>
    </dgm:pt>
    <dgm:pt modelId="{34FA2A9C-002B-4B56-9479-93154E56C03A}" type="pres">
      <dgm:prSet presAssocID="{FBCB8FCF-6A56-42D1-8EE5-18640E3F112C}" presName="root2" presStyleCnt="0"/>
      <dgm:spPr/>
    </dgm:pt>
    <dgm:pt modelId="{F2AD50D3-2BFB-4EBD-B43E-312C9F8EAB04}" type="pres">
      <dgm:prSet presAssocID="{FBCB8FCF-6A56-42D1-8EE5-18640E3F112C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4319ABF-202D-4A20-A81E-A7AD6AA1EC91}" type="pres">
      <dgm:prSet presAssocID="{FBCB8FCF-6A56-42D1-8EE5-18640E3F112C}" presName="level3hierChild" presStyleCnt="0"/>
      <dgm:spPr/>
    </dgm:pt>
    <dgm:pt modelId="{66176B37-9BD2-4B20-8C8F-20679DC0046A}" type="pres">
      <dgm:prSet presAssocID="{A7070F33-5ABA-4008-8065-6756EDF5321E}" presName="conn2-1" presStyleLbl="parChTrans1D2" presStyleIdx="3" presStyleCnt="5"/>
      <dgm:spPr/>
      <dgm:t>
        <a:bodyPr/>
        <a:lstStyle/>
        <a:p>
          <a:endParaRPr lang="es-CO"/>
        </a:p>
      </dgm:t>
    </dgm:pt>
    <dgm:pt modelId="{A97C6BEA-59C8-4B5D-AE48-FE2631243EC7}" type="pres">
      <dgm:prSet presAssocID="{A7070F33-5ABA-4008-8065-6756EDF5321E}" presName="connTx" presStyleLbl="parChTrans1D2" presStyleIdx="3" presStyleCnt="5"/>
      <dgm:spPr/>
      <dgm:t>
        <a:bodyPr/>
        <a:lstStyle/>
        <a:p>
          <a:endParaRPr lang="es-CO"/>
        </a:p>
      </dgm:t>
    </dgm:pt>
    <dgm:pt modelId="{1A35436F-6A2D-496C-BBC7-677EE6E4907C}" type="pres">
      <dgm:prSet presAssocID="{F971F1E6-C4FC-4E3E-9083-A82C806C8D85}" presName="root2" presStyleCnt="0"/>
      <dgm:spPr/>
    </dgm:pt>
    <dgm:pt modelId="{B642B8E7-1662-4CCE-93B1-D4ADC121FBAE}" type="pres">
      <dgm:prSet presAssocID="{F971F1E6-C4FC-4E3E-9083-A82C806C8D8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62EA245-BB06-469F-A729-3D902B44C2E5}" type="pres">
      <dgm:prSet presAssocID="{F971F1E6-C4FC-4E3E-9083-A82C806C8D85}" presName="level3hierChild" presStyleCnt="0"/>
      <dgm:spPr/>
    </dgm:pt>
    <dgm:pt modelId="{DE2AB636-DC4D-4F2A-A42D-3731489C7C4F}" type="pres">
      <dgm:prSet presAssocID="{D6D43260-9636-4A24-A701-61600FBD1DE8}" presName="conn2-1" presStyleLbl="parChTrans1D3" presStyleIdx="0" presStyleCnt="5"/>
      <dgm:spPr/>
      <dgm:t>
        <a:bodyPr/>
        <a:lstStyle/>
        <a:p>
          <a:endParaRPr lang="es-CO"/>
        </a:p>
      </dgm:t>
    </dgm:pt>
    <dgm:pt modelId="{78DE8E3E-86E4-4581-B333-323666198314}" type="pres">
      <dgm:prSet presAssocID="{D6D43260-9636-4A24-A701-61600FBD1DE8}" presName="connTx" presStyleLbl="parChTrans1D3" presStyleIdx="0" presStyleCnt="5"/>
      <dgm:spPr/>
      <dgm:t>
        <a:bodyPr/>
        <a:lstStyle/>
        <a:p>
          <a:endParaRPr lang="es-CO"/>
        </a:p>
      </dgm:t>
    </dgm:pt>
    <dgm:pt modelId="{B53FDA84-4944-4607-A0A1-5671F7DDAA9E}" type="pres">
      <dgm:prSet presAssocID="{6D6D145B-1DDA-4CE7-8E8C-8CA0B2269C7E}" presName="root2" presStyleCnt="0"/>
      <dgm:spPr/>
    </dgm:pt>
    <dgm:pt modelId="{2C14C0D5-D0B7-4D18-8D9D-A8D414EFC2B5}" type="pres">
      <dgm:prSet presAssocID="{6D6D145B-1DDA-4CE7-8E8C-8CA0B2269C7E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38A4EF1-CF09-48D7-85AF-02853516DB46}" type="pres">
      <dgm:prSet presAssocID="{6D6D145B-1DDA-4CE7-8E8C-8CA0B2269C7E}" presName="level3hierChild" presStyleCnt="0"/>
      <dgm:spPr/>
    </dgm:pt>
    <dgm:pt modelId="{EB39DAE4-8349-4212-96A1-631EA8EF5693}" type="pres">
      <dgm:prSet presAssocID="{EAC6062C-0F13-4C7C-A6C6-ADDC76A15AA4}" presName="conn2-1" presStyleLbl="parChTrans1D3" presStyleIdx="1" presStyleCnt="5"/>
      <dgm:spPr/>
      <dgm:t>
        <a:bodyPr/>
        <a:lstStyle/>
        <a:p>
          <a:endParaRPr lang="es-CO"/>
        </a:p>
      </dgm:t>
    </dgm:pt>
    <dgm:pt modelId="{B41C50CE-D9DB-4740-B48B-290F3F37C9C6}" type="pres">
      <dgm:prSet presAssocID="{EAC6062C-0F13-4C7C-A6C6-ADDC76A15AA4}" presName="connTx" presStyleLbl="parChTrans1D3" presStyleIdx="1" presStyleCnt="5"/>
      <dgm:spPr/>
      <dgm:t>
        <a:bodyPr/>
        <a:lstStyle/>
        <a:p>
          <a:endParaRPr lang="es-CO"/>
        </a:p>
      </dgm:t>
    </dgm:pt>
    <dgm:pt modelId="{9867A3F4-27B4-45D1-8522-9135A5983690}" type="pres">
      <dgm:prSet presAssocID="{2B5ED0D5-7B6E-43F2-8873-39E2A858E31C}" presName="root2" presStyleCnt="0"/>
      <dgm:spPr/>
    </dgm:pt>
    <dgm:pt modelId="{3C32FB6F-54AB-4DF5-B8BD-D4668924D90F}" type="pres">
      <dgm:prSet presAssocID="{2B5ED0D5-7B6E-43F2-8873-39E2A858E31C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A8CC94D-F110-4C4E-803A-F2E326808D38}" type="pres">
      <dgm:prSet presAssocID="{2B5ED0D5-7B6E-43F2-8873-39E2A858E31C}" presName="level3hierChild" presStyleCnt="0"/>
      <dgm:spPr/>
    </dgm:pt>
    <dgm:pt modelId="{3A08857F-AC0E-44F0-86A8-9D0201DE621D}" type="pres">
      <dgm:prSet presAssocID="{9AE23898-2FD5-4AEE-B80D-BDEEDF7350BF}" presName="conn2-1" presStyleLbl="parChTrans1D3" presStyleIdx="2" presStyleCnt="5"/>
      <dgm:spPr/>
      <dgm:t>
        <a:bodyPr/>
        <a:lstStyle/>
        <a:p>
          <a:endParaRPr lang="es-CO"/>
        </a:p>
      </dgm:t>
    </dgm:pt>
    <dgm:pt modelId="{416911A9-9DD8-46BC-9AB8-7E4ACA5DF6F5}" type="pres">
      <dgm:prSet presAssocID="{9AE23898-2FD5-4AEE-B80D-BDEEDF7350BF}" presName="connTx" presStyleLbl="parChTrans1D3" presStyleIdx="2" presStyleCnt="5"/>
      <dgm:spPr/>
      <dgm:t>
        <a:bodyPr/>
        <a:lstStyle/>
        <a:p>
          <a:endParaRPr lang="es-CO"/>
        </a:p>
      </dgm:t>
    </dgm:pt>
    <dgm:pt modelId="{74DC60E9-1B12-4588-84D2-E42E5617E482}" type="pres">
      <dgm:prSet presAssocID="{DE029A27-6D59-4A56-B4EC-BA4F49181491}" presName="root2" presStyleCnt="0"/>
      <dgm:spPr/>
    </dgm:pt>
    <dgm:pt modelId="{6536B123-6F0F-4A4A-B2CF-1C0472654EE2}" type="pres">
      <dgm:prSet presAssocID="{DE029A27-6D59-4A56-B4EC-BA4F49181491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4291CCC-5894-4F6F-BCDE-1E45FEB5C209}" type="pres">
      <dgm:prSet presAssocID="{DE029A27-6D59-4A56-B4EC-BA4F49181491}" presName="level3hierChild" presStyleCnt="0"/>
      <dgm:spPr/>
    </dgm:pt>
    <dgm:pt modelId="{15938E97-913C-4AD8-82AA-FB44BA2DB874}" type="pres">
      <dgm:prSet presAssocID="{71AE992E-A4E7-4A4E-93D2-29D287BE326A}" presName="conn2-1" presStyleLbl="parChTrans1D2" presStyleIdx="4" presStyleCnt="5"/>
      <dgm:spPr/>
      <dgm:t>
        <a:bodyPr/>
        <a:lstStyle/>
        <a:p>
          <a:endParaRPr lang="es-CO"/>
        </a:p>
      </dgm:t>
    </dgm:pt>
    <dgm:pt modelId="{2B1374D7-5867-42C3-9E8A-60D89EE05293}" type="pres">
      <dgm:prSet presAssocID="{71AE992E-A4E7-4A4E-93D2-29D287BE326A}" presName="connTx" presStyleLbl="parChTrans1D2" presStyleIdx="4" presStyleCnt="5"/>
      <dgm:spPr/>
      <dgm:t>
        <a:bodyPr/>
        <a:lstStyle/>
        <a:p>
          <a:endParaRPr lang="es-CO"/>
        </a:p>
      </dgm:t>
    </dgm:pt>
    <dgm:pt modelId="{CDFAA69E-E8D9-4B81-8CEF-B9FD848E6AAF}" type="pres">
      <dgm:prSet presAssocID="{9904D702-0B90-42AE-8ACE-B550DA410DAD}" presName="root2" presStyleCnt="0"/>
      <dgm:spPr/>
    </dgm:pt>
    <dgm:pt modelId="{C53226C5-EE4A-45CC-A218-36946C126881}" type="pres">
      <dgm:prSet presAssocID="{9904D702-0B90-42AE-8ACE-B550DA410DAD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F6FE060-0D3B-4096-8162-D541E733E0EA}" type="pres">
      <dgm:prSet presAssocID="{9904D702-0B90-42AE-8ACE-B550DA410DAD}" presName="level3hierChild" presStyleCnt="0"/>
      <dgm:spPr/>
    </dgm:pt>
    <dgm:pt modelId="{FCA7B31A-2FDD-418D-8B81-1CC553E8B670}" type="pres">
      <dgm:prSet presAssocID="{5CA42C5B-872D-4900-BC19-E52B16049AC9}" presName="conn2-1" presStyleLbl="parChTrans1D3" presStyleIdx="3" presStyleCnt="5"/>
      <dgm:spPr/>
      <dgm:t>
        <a:bodyPr/>
        <a:lstStyle/>
        <a:p>
          <a:endParaRPr lang="es-CO"/>
        </a:p>
      </dgm:t>
    </dgm:pt>
    <dgm:pt modelId="{2CE302F9-A74D-4565-9C91-CF10BABC9E18}" type="pres">
      <dgm:prSet presAssocID="{5CA42C5B-872D-4900-BC19-E52B16049AC9}" presName="connTx" presStyleLbl="parChTrans1D3" presStyleIdx="3" presStyleCnt="5"/>
      <dgm:spPr/>
      <dgm:t>
        <a:bodyPr/>
        <a:lstStyle/>
        <a:p>
          <a:endParaRPr lang="es-CO"/>
        </a:p>
      </dgm:t>
    </dgm:pt>
    <dgm:pt modelId="{1DAAC577-CBE2-4EDB-A40E-42024D4E04A2}" type="pres">
      <dgm:prSet presAssocID="{DDABB623-065D-4456-9058-085355D1635F}" presName="root2" presStyleCnt="0"/>
      <dgm:spPr/>
    </dgm:pt>
    <dgm:pt modelId="{544F5B7B-38C4-4FA0-BCC9-59667C70947E}" type="pres">
      <dgm:prSet presAssocID="{DDABB623-065D-4456-9058-085355D1635F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4F2283A-B92E-44BE-B427-E43192352A0F}" type="pres">
      <dgm:prSet presAssocID="{DDABB623-065D-4456-9058-085355D1635F}" presName="level3hierChild" presStyleCnt="0"/>
      <dgm:spPr/>
    </dgm:pt>
    <dgm:pt modelId="{E228AD11-C037-43B8-9CA9-2803C0D60553}" type="pres">
      <dgm:prSet presAssocID="{B9D72205-BDD4-457B-A8F5-A7AA10F6BEB1}" presName="conn2-1" presStyleLbl="parChTrans1D3" presStyleIdx="4" presStyleCnt="5"/>
      <dgm:spPr/>
      <dgm:t>
        <a:bodyPr/>
        <a:lstStyle/>
        <a:p>
          <a:endParaRPr lang="es-CO"/>
        </a:p>
      </dgm:t>
    </dgm:pt>
    <dgm:pt modelId="{5E8DA8FD-5F01-46E7-9230-FDE9A86D0772}" type="pres">
      <dgm:prSet presAssocID="{B9D72205-BDD4-457B-A8F5-A7AA10F6BEB1}" presName="connTx" presStyleLbl="parChTrans1D3" presStyleIdx="4" presStyleCnt="5"/>
      <dgm:spPr/>
      <dgm:t>
        <a:bodyPr/>
        <a:lstStyle/>
        <a:p>
          <a:endParaRPr lang="es-CO"/>
        </a:p>
      </dgm:t>
    </dgm:pt>
    <dgm:pt modelId="{92FA667B-955C-4B13-B7DD-A15DDCCDF095}" type="pres">
      <dgm:prSet presAssocID="{89A40FDB-F218-4CF9-B65B-A8CEA9628F7A}" presName="root2" presStyleCnt="0"/>
      <dgm:spPr/>
    </dgm:pt>
    <dgm:pt modelId="{548AB8EA-1C83-4298-B66E-574B3B8B43FD}" type="pres">
      <dgm:prSet presAssocID="{89A40FDB-F218-4CF9-B65B-A8CEA9628F7A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EA535A8-AD5B-4C53-9309-459209353BA8}" type="pres">
      <dgm:prSet presAssocID="{89A40FDB-F218-4CF9-B65B-A8CEA9628F7A}" presName="level3hierChild" presStyleCnt="0"/>
      <dgm:spPr/>
    </dgm:pt>
  </dgm:ptLst>
  <dgm:cxnLst>
    <dgm:cxn modelId="{789011D7-E750-479E-A759-19AAC2FAC0D8}" srcId="{82A59CBF-5380-4A4B-9AAC-4B3617C96647}" destId="{9904D702-0B90-42AE-8ACE-B550DA410DAD}" srcOrd="4" destOrd="0" parTransId="{71AE992E-A4E7-4A4E-93D2-29D287BE326A}" sibTransId="{52A5F89C-D224-42AF-BF89-7D3FFC904BEE}"/>
    <dgm:cxn modelId="{AEBC8132-5D42-4486-836E-61E0918DCC2B}" type="presOf" srcId="{A7070F33-5ABA-4008-8065-6756EDF5321E}" destId="{66176B37-9BD2-4B20-8C8F-20679DC0046A}" srcOrd="0" destOrd="0" presId="urn:microsoft.com/office/officeart/2008/layout/HorizontalMultiLevelHierarchy"/>
    <dgm:cxn modelId="{2E20B5A2-930E-4CE8-AF1B-5EC3FE1E6ED5}" type="presOf" srcId="{71AE992E-A4E7-4A4E-93D2-29D287BE326A}" destId="{15938E97-913C-4AD8-82AA-FB44BA2DB874}" srcOrd="0" destOrd="0" presId="urn:microsoft.com/office/officeart/2008/layout/HorizontalMultiLevelHierarchy"/>
    <dgm:cxn modelId="{6B735695-0E76-4E4E-AF22-34429522D285}" type="presOf" srcId="{7CDBC09A-EC4D-4325-BF98-41693F4C8EFF}" destId="{AAED9AF6-522A-418F-8D16-A979CF4DE42E}" srcOrd="0" destOrd="0" presId="urn:microsoft.com/office/officeart/2008/layout/HorizontalMultiLevelHierarchy"/>
    <dgm:cxn modelId="{1091BE9E-9150-4F3D-BF19-C6C912DB108F}" type="presOf" srcId="{D6D43260-9636-4A24-A701-61600FBD1DE8}" destId="{DE2AB636-DC4D-4F2A-A42D-3731489C7C4F}" srcOrd="0" destOrd="0" presId="urn:microsoft.com/office/officeart/2008/layout/HorizontalMultiLevelHierarchy"/>
    <dgm:cxn modelId="{5A03A98B-BB02-484E-A1C2-0D904B969A30}" type="presOf" srcId="{CEBDEFEC-5578-435B-833D-644D8F8E0277}" destId="{8EAE1C6C-54F9-4E9E-B89F-8B90991B72EE}" srcOrd="1" destOrd="0" presId="urn:microsoft.com/office/officeart/2008/layout/HorizontalMultiLevelHierarchy"/>
    <dgm:cxn modelId="{1E8646E9-ECDE-4B69-9C2F-9F180DAD53EE}" srcId="{9904D702-0B90-42AE-8ACE-B550DA410DAD}" destId="{89A40FDB-F218-4CF9-B65B-A8CEA9628F7A}" srcOrd="1" destOrd="0" parTransId="{B9D72205-BDD4-457B-A8F5-A7AA10F6BEB1}" sibTransId="{D79441B8-2A9B-4E92-A6A6-2BD64205B43C}"/>
    <dgm:cxn modelId="{98D12FB1-585D-40C1-A681-2D1D7A7D0DFC}" type="presOf" srcId="{89A40FDB-F218-4CF9-B65B-A8CEA9628F7A}" destId="{548AB8EA-1C83-4298-B66E-574B3B8B43FD}" srcOrd="0" destOrd="0" presId="urn:microsoft.com/office/officeart/2008/layout/HorizontalMultiLevelHierarchy"/>
    <dgm:cxn modelId="{B64F7D60-3D7F-442A-8F98-EF6132CEC4D2}" srcId="{F971F1E6-C4FC-4E3E-9083-A82C806C8D85}" destId="{2B5ED0D5-7B6E-43F2-8873-39E2A858E31C}" srcOrd="1" destOrd="0" parTransId="{EAC6062C-0F13-4C7C-A6C6-ADDC76A15AA4}" sibTransId="{D4553945-328F-4A60-AFFF-338B5EC8C950}"/>
    <dgm:cxn modelId="{FDA47D2C-E708-4188-B568-CDC8D3DE08E0}" srcId="{82A59CBF-5380-4A4B-9AAC-4B3617C96647}" destId="{F971F1E6-C4FC-4E3E-9083-A82C806C8D85}" srcOrd="3" destOrd="0" parTransId="{A7070F33-5ABA-4008-8065-6756EDF5321E}" sibTransId="{F7F6384C-0A7A-477B-9FBE-AFC3E0AD9C00}"/>
    <dgm:cxn modelId="{C33C7211-8D1F-4823-A6FC-8C5983232915}" type="presOf" srcId="{E1BDCF02-A4C6-4B7E-B394-7C00DA0AF772}" destId="{1412B678-2924-46A6-86FD-B0597C9B3516}" srcOrd="0" destOrd="0" presId="urn:microsoft.com/office/officeart/2008/layout/HorizontalMultiLevelHierarchy"/>
    <dgm:cxn modelId="{CC9C0F47-F6E3-4DBA-9BD3-57E156839817}" type="presOf" srcId="{73DC429F-E5AA-4A89-A153-A67F324B892A}" destId="{5D8A85AF-147C-4204-B296-95ED2A91D65E}" srcOrd="0" destOrd="0" presId="urn:microsoft.com/office/officeart/2008/layout/HorizontalMultiLevelHierarchy"/>
    <dgm:cxn modelId="{31EBA00B-26E7-46F9-BBBC-1456DC913CAB}" type="presOf" srcId="{2B5ED0D5-7B6E-43F2-8873-39E2A858E31C}" destId="{3C32FB6F-54AB-4DF5-B8BD-D4668924D90F}" srcOrd="0" destOrd="0" presId="urn:microsoft.com/office/officeart/2008/layout/HorizontalMultiLevelHierarchy"/>
    <dgm:cxn modelId="{EB3D7E3C-3030-45FC-A5D1-1DE6B5CF875A}" srcId="{82A59CBF-5380-4A4B-9AAC-4B3617C96647}" destId="{FBCB8FCF-6A56-42D1-8EE5-18640E3F112C}" srcOrd="2" destOrd="0" parTransId="{969E4EE5-4F74-41E9-8AE2-0CBE38CC12B8}" sibTransId="{B6EA32D9-4E92-45D5-95A8-22A95D4D0F71}"/>
    <dgm:cxn modelId="{660F54E2-D17B-4F18-89D7-66A233F67C63}" type="presOf" srcId="{EAC6062C-0F13-4C7C-A6C6-ADDC76A15AA4}" destId="{EB39DAE4-8349-4212-96A1-631EA8EF5693}" srcOrd="0" destOrd="0" presId="urn:microsoft.com/office/officeart/2008/layout/HorizontalMultiLevelHierarchy"/>
    <dgm:cxn modelId="{825EE3E0-F317-4CEE-9E17-73E5083D61BC}" type="presOf" srcId="{CEBDEFEC-5578-435B-833D-644D8F8E0277}" destId="{3FCA1E59-A91E-45F4-98ED-83B48233965B}" srcOrd="0" destOrd="0" presId="urn:microsoft.com/office/officeart/2008/layout/HorizontalMultiLevelHierarchy"/>
    <dgm:cxn modelId="{56C63062-A196-401B-8CD4-68746D0644A1}" srcId="{F971F1E6-C4FC-4E3E-9083-A82C806C8D85}" destId="{6D6D145B-1DDA-4CE7-8E8C-8CA0B2269C7E}" srcOrd="0" destOrd="0" parTransId="{D6D43260-9636-4A24-A701-61600FBD1DE8}" sibTransId="{AFDE2ABD-210E-49F8-BD9A-D5031F2CECEB}"/>
    <dgm:cxn modelId="{C4B0352E-4C11-4D22-B149-7F188FFB8796}" type="presOf" srcId="{B9D72205-BDD4-457B-A8F5-A7AA10F6BEB1}" destId="{5E8DA8FD-5F01-46E7-9230-FDE9A86D0772}" srcOrd="1" destOrd="0" presId="urn:microsoft.com/office/officeart/2008/layout/HorizontalMultiLevelHierarchy"/>
    <dgm:cxn modelId="{7D4A8702-6EC4-4207-8FCB-755C27DD04A1}" type="presOf" srcId="{A7070F33-5ABA-4008-8065-6756EDF5321E}" destId="{A97C6BEA-59C8-4B5D-AE48-FE2631243EC7}" srcOrd="1" destOrd="0" presId="urn:microsoft.com/office/officeart/2008/layout/HorizontalMultiLevelHierarchy"/>
    <dgm:cxn modelId="{E0A124CB-4968-4C09-B6C9-D22105DB6FB8}" type="presOf" srcId="{EAC6062C-0F13-4C7C-A6C6-ADDC76A15AA4}" destId="{B41C50CE-D9DB-4740-B48B-290F3F37C9C6}" srcOrd="1" destOrd="0" presId="urn:microsoft.com/office/officeart/2008/layout/HorizontalMultiLevelHierarchy"/>
    <dgm:cxn modelId="{6B31BF42-88B8-414F-B6F5-A6B38A7D28B6}" type="presOf" srcId="{82A59CBF-5380-4A4B-9AAC-4B3617C96647}" destId="{43AF580A-2BC4-402D-B893-59FA89A4C726}" srcOrd="0" destOrd="0" presId="urn:microsoft.com/office/officeart/2008/layout/HorizontalMultiLevelHierarchy"/>
    <dgm:cxn modelId="{B78B9C97-581E-4B14-8FBA-936F87311F49}" type="presOf" srcId="{F971F1E6-C4FC-4E3E-9083-A82C806C8D85}" destId="{B642B8E7-1662-4CCE-93B1-D4ADC121FBAE}" srcOrd="0" destOrd="0" presId="urn:microsoft.com/office/officeart/2008/layout/HorizontalMultiLevelHierarchy"/>
    <dgm:cxn modelId="{CF2AD089-7401-459F-B0FF-49EC9EEED2EB}" type="presOf" srcId="{DE029A27-6D59-4A56-B4EC-BA4F49181491}" destId="{6536B123-6F0F-4A4A-B2CF-1C0472654EE2}" srcOrd="0" destOrd="0" presId="urn:microsoft.com/office/officeart/2008/layout/HorizontalMultiLevelHierarchy"/>
    <dgm:cxn modelId="{FBA282A1-FE05-4BD5-973A-2BDB3EB86E99}" type="presOf" srcId="{5CA42C5B-872D-4900-BC19-E52B16049AC9}" destId="{FCA7B31A-2FDD-418D-8B81-1CC553E8B670}" srcOrd="0" destOrd="0" presId="urn:microsoft.com/office/officeart/2008/layout/HorizontalMultiLevelHierarchy"/>
    <dgm:cxn modelId="{8BC48F65-8AE7-4A05-A947-7D22217EEC01}" type="presOf" srcId="{B9D72205-BDD4-457B-A8F5-A7AA10F6BEB1}" destId="{E228AD11-C037-43B8-9CA9-2803C0D60553}" srcOrd="0" destOrd="0" presId="urn:microsoft.com/office/officeart/2008/layout/HorizontalMultiLevelHierarchy"/>
    <dgm:cxn modelId="{3B870E7A-CD3F-440D-8DD9-BCA5404B11EC}" srcId="{3BB67406-429B-4B5A-B530-3BC9E94890CE}" destId="{82A59CBF-5380-4A4B-9AAC-4B3617C96647}" srcOrd="0" destOrd="0" parTransId="{8A1F4EEC-D703-4114-956A-E8A29D7C71A6}" sibTransId="{1EB07E2B-370A-44A4-8B08-1A5782A98291}"/>
    <dgm:cxn modelId="{EC87306F-EF06-496D-8700-41389020FE99}" type="presOf" srcId="{9904D702-0B90-42AE-8ACE-B550DA410DAD}" destId="{C53226C5-EE4A-45CC-A218-36946C126881}" srcOrd="0" destOrd="0" presId="urn:microsoft.com/office/officeart/2008/layout/HorizontalMultiLevelHierarchy"/>
    <dgm:cxn modelId="{9383F51B-F0EC-40F3-B6B9-AB4BB22A0289}" type="presOf" srcId="{D6D43260-9636-4A24-A701-61600FBD1DE8}" destId="{78DE8E3E-86E4-4581-B333-323666198314}" srcOrd="1" destOrd="0" presId="urn:microsoft.com/office/officeart/2008/layout/HorizontalMultiLevelHierarchy"/>
    <dgm:cxn modelId="{F423F2EF-1A83-4FBE-81CD-6537AA0EADFB}" type="presOf" srcId="{6D6D145B-1DDA-4CE7-8E8C-8CA0B2269C7E}" destId="{2C14C0D5-D0B7-4D18-8D9D-A8D414EFC2B5}" srcOrd="0" destOrd="0" presId="urn:microsoft.com/office/officeart/2008/layout/HorizontalMultiLevelHierarchy"/>
    <dgm:cxn modelId="{57E94171-C383-44A7-9A1B-C6D91A443580}" type="presOf" srcId="{3BB67406-429B-4B5A-B530-3BC9E94890CE}" destId="{36008890-BFC2-44D5-AF5A-B11A7B861C62}" srcOrd="0" destOrd="0" presId="urn:microsoft.com/office/officeart/2008/layout/HorizontalMultiLevelHierarchy"/>
    <dgm:cxn modelId="{4A1A9F0F-E4BE-4585-9DA7-165CD77D0606}" srcId="{F971F1E6-C4FC-4E3E-9083-A82C806C8D85}" destId="{DE029A27-6D59-4A56-B4EC-BA4F49181491}" srcOrd="2" destOrd="0" parTransId="{9AE23898-2FD5-4AEE-B80D-BDEEDF7350BF}" sibTransId="{507B4D4A-55A5-41A1-9ADC-703BFC7E8007}"/>
    <dgm:cxn modelId="{55A4F76E-1406-4872-B0EE-E861C36F2C0A}" type="presOf" srcId="{5CA42C5B-872D-4900-BC19-E52B16049AC9}" destId="{2CE302F9-A74D-4565-9C91-CF10BABC9E18}" srcOrd="1" destOrd="0" presId="urn:microsoft.com/office/officeart/2008/layout/HorizontalMultiLevelHierarchy"/>
    <dgm:cxn modelId="{ACCE75C8-093F-4181-9EFA-791DEEACB683}" type="presOf" srcId="{9AE23898-2FD5-4AEE-B80D-BDEEDF7350BF}" destId="{416911A9-9DD8-46BC-9AB8-7E4ACA5DF6F5}" srcOrd="1" destOrd="0" presId="urn:microsoft.com/office/officeart/2008/layout/HorizontalMultiLevelHierarchy"/>
    <dgm:cxn modelId="{9465D6B8-05DE-465A-A33C-7D537D277563}" type="presOf" srcId="{9AE23898-2FD5-4AEE-B80D-BDEEDF7350BF}" destId="{3A08857F-AC0E-44F0-86A8-9D0201DE621D}" srcOrd="0" destOrd="0" presId="urn:microsoft.com/office/officeart/2008/layout/HorizontalMultiLevelHierarchy"/>
    <dgm:cxn modelId="{83031073-07F0-4B1F-AB01-183B3D0D79CF}" type="presOf" srcId="{71AE992E-A4E7-4A4E-93D2-29D287BE326A}" destId="{2B1374D7-5867-42C3-9E8A-60D89EE05293}" srcOrd="1" destOrd="0" presId="urn:microsoft.com/office/officeart/2008/layout/HorizontalMultiLevelHierarchy"/>
    <dgm:cxn modelId="{D69E9A36-484C-40F4-B867-D0CEF54B688F}" type="presOf" srcId="{DDABB623-065D-4456-9058-085355D1635F}" destId="{544F5B7B-38C4-4FA0-BCC9-59667C70947E}" srcOrd="0" destOrd="0" presId="urn:microsoft.com/office/officeart/2008/layout/HorizontalMultiLevelHierarchy"/>
    <dgm:cxn modelId="{5817066F-2285-4C40-AE05-FB554354169D}" type="presOf" srcId="{FBCB8FCF-6A56-42D1-8EE5-18640E3F112C}" destId="{F2AD50D3-2BFB-4EBD-B43E-312C9F8EAB04}" srcOrd="0" destOrd="0" presId="urn:microsoft.com/office/officeart/2008/layout/HorizontalMultiLevelHierarchy"/>
    <dgm:cxn modelId="{970A098E-4B17-4F44-AFA4-6AE40C0FD1C1}" srcId="{82A59CBF-5380-4A4B-9AAC-4B3617C96647}" destId="{E1BDCF02-A4C6-4B7E-B394-7C00DA0AF772}" srcOrd="1" destOrd="0" parTransId="{CEBDEFEC-5578-435B-833D-644D8F8E0277}" sibTransId="{76B781A0-0092-4822-BC48-C270D0D47BD8}"/>
    <dgm:cxn modelId="{19D6935D-A06E-4689-AF4B-55DE367C3228}" type="presOf" srcId="{969E4EE5-4F74-41E9-8AE2-0CBE38CC12B8}" destId="{BF2EFC1A-F707-46F4-A81C-45014D9F6F85}" srcOrd="0" destOrd="0" presId="urn:microsoft.com/office/officeart/2008/layout/HorizontalMultiLevelHierarchy"/>
    <dgm:cxn modelId="{262449E4-61D9-4F91-8D21-A49BB37C4F18}" srcId="{82A59CBF-5380-4A4B-9AAC-4B3617C96647}" destId="{7CDBC09A-EC4D-4325-BF98-41693F4C8EFF}" srcOrd="0" destOrd="0" parTransId="{73DC429F-E5AA-4A89-A153-A67F324B892A}" sibTransId="{3481591F-5442-43E9-9D25-673E045F8648}"/>
    <dgm:cxn modelId="{35DD73AC-A373-4CA3-856F-BEE6A3E130B2}" srcId="{9904D702-0B90-42AE-8ACE-B550DA410DAD}" destId="{DDABB623-065D-4456-9058-085355D1635F}" srcOrd="0" destOrd="0" parTransId="{5CA42C5B-872D-4900-BC19-E52B16049AC9}" sibTransId="{C4B080F3-1AF6-4AB4-BB2E-78C85B01F42B}"/>
    <dgm:cxn modelId="{062B53D7-4F27-41A2-9814-903750A66D12}" type="presOf" srcId="{73DC429F-E5AA-4A89-A153-A67F324B892A}" destId="{3F0051E2-4469-4703-9F67-C317961441E5}" srcOrd="1" destOrd="0" presId="urn:microsoft.com/office/officeart/2008/layout/HorizontalMultiLevelHierarchy"/>
    <dgm:cxn modelId="{0861C0E8-D8D0-4604-AA02-E81582F9923C}" type="presOf" srcId="{969E4EE5-4F74-41E9-8AE2-0CBE38CC12B8}" destId="{3BFE9304-0397-4B47-8591-EEC8766B512B}" srcOrd="1" destOrd="0" presId="urn:microsoft.com/office/officeart/2008/layout/HorizontalMultiLevelHierarchy"/>
    <dgm:cxn modelId="{02F1ADA4-1DE9-4A5F-B4F2-715691A9D8FE}" type="presParOf" srcId="{36008890-BFC2-44D5-AF5A-B11A7B861C62}" destId="{C817827C-106A-46F5-91EF-42CB74833B6A}" srcOrd="0" destOrd="0" presId="urn:microsoft.com/office/officeart/2008/layout/HorizontalMultiLevelHierarchy"/>
    <dgm:cxn modelId="{89451602-4FBA-424D-8109-FB48B1B51B7E}" type="presParOf" srcId="{C817827C-106A-46F5-91EF-42CB74833B6A}" destId="{43AF580A-2BC4-402D-B893-59FA89A4C726}" srcOrd="0" destOrd="0" presId="urn:microsoft.com/office/officeart/2008/layout/HorizontalMultiLevelHierarchy"/>
    <dgm:cxn modelId="{6551E4E7-C8BA-4D6B-AAE5-81377C1091D4}" type="presParOf" srcId="{C817827C-106A-46F5-91EF-42CB74833B6A}" destId="{01B7BDBF-E318-4B27-8033-440937DE230D}" srcOrd="1" destOrd="0" presId="urn:microsoft.com/office/officeart/2008/layout/HorizontalMultiLevelHierarchy"/>
    <dgm:cxn modelId="{848BFB39-DBE2-4EB0-A627-97D665655618}" type="presParOf" srcId="{01B7BDBF-E318-4B27-8033-440937DE230D}" destId="{5D8A85AF-147C-4204-B296-95ED2A91D65E}" srcOrd="0" destOrd="0" presId="urn:microsoft.com/office/officeart/2008/layout/HorizontalMultiLevelHierarchy"/>
    <dgm:cxn modelId="{BF686112-56AD-4870-8CB4-FC42C4786B65}" type="presParOf" srcId="{5D8A85AF-147C-4204-B296-95ED2A91D65E}" destId="{3F0051E2-4469-4703-9F67-C317961441E5}" srcOrd="0" destOrd="0" presId="urn:microsoft.com/office/officeart/2008/layout/HorizontalMultiLevelHierarchy"/>
    <dgm:cxn modelId="{ED9466CC-D88F-450B-A33E-306EF2F9C663}" type="presParOf" srcId="{01B7BDBF-E318-4B27-8033-440937DE230D}" destId="{A885088F-386C-466E-9965-1B53F6B13F8B}" srcOrd="1" destOrd="0" presId="urn:microsoft.com/office/officeart/2008/layout/HorizontalMultiLevelHierarchy"/>
    <dgm:cxn modelId="{BA1572F2-43BE-4024-BFCE-F903DCABB04F}" type="presParOf" srcId="{A885088F-386C-466E-9965-1B53F6B13F8B}" destId="{AAED9AF6-522A-418F-8D16-A979CF4DE42E}" srcOrd="0" destOrd="0" presId="urn:microsoft.com/office/officeart/2008/layout/HorizontalMultiLevelHierarchy"/>
    <dgm:cxn modelId="{B39049F0-2EB8-495A-8A25-8657269BB811}" type="presParOf" srcId="{A885088F-386C-466E-9965-1B53F6B13F8B}" destId="{880F9255-6DCD-476F-9D7A-AD8830F4665F}" srcOrd="1" destOrd="0" presId="urn:microsoft.com/office/officeart/2008/layout/HorizontalMultiLevelHierarchy"/>
    <dgm:cxn modelId="{5083CA45-3354-45FC-BD7F-AA66E76565BB}" type="presParOf" srcId="{01B7BDBF-E318-4B27-8033-440937DE230D}" destId="{3FCA1E59-A91E-45F4-98ED-83B48233965B}" srcOrd="2" destOrd="0" presId="urn:microsoft.com/office/officeart/2008/layout/HorizontalMultiLevelHierarchy"/>
    <dgm:cxn modelId="{FF28807F-7D58-4042-9C11-603F0C68DA16}" type="presParOf" srcId="{3FCA1E59-A91E-45F4-98ED-83B48233965B}" destId="{8EAE1C6C-54F9-4E9E-B89F-8B90991B72EE}" srcOrd="0" destOrd="0" presId="urn:microsoft.com/office/officeart/2008/layout/HorizontalMultiLevelHierarchy"/>
    <dgm:cxn modelId="{9BC9A863-9F35-4647-A956-AF429AD0DA5D}" type="presParOf" srcId="{01B7BDBF-E318-4B27-8033-440937DE230D}" destId="{0F8F60AA-80D2-49B2-A5B5-F47697238A1B}" srcOrd="3" destOrd="0" presId="urn:microsoft.com/office/officeart/2008/layout/HorizontalMultiLevelHierarchy"/>
    <dgm:cxn modelId="{8D90AB23-CCDA-489E-B964-8EE666CC156D}" type="presParOf" srcId="{0F8F60AA-80D2-49B2-A5B5-F47697238A1B}" destId="{1412B678-2924-46A6-86FD-B0597C9B3516}" srcOrd="0" destOrd="0" presId="urn:microsoft.com/office/officeart/2008/layout/HorizontalMultiLevelHierarchy"/>
    <dgm:cxn modelId="{DA4BB5AE-F5A2-4E81-B899-04391ACC85FE}" type="presParOf" srcId="{0F8F60AA-80D2-49B2-A5B5-F47697238A1B}" destId="{ACF22D2D-6EC7-4228-A833-5CFE560C29F7}" srcOrd="1" destOrd="0" presId="urn:microsoft.com/office/officeart/2008/layout/HorizontalMultiLevelHierarchy"/>
    <dgm:cxn modelId="{21CEA6ED-ED35-454A-9427-FE58C2F8857E}" type="presParOf" srcId="{01B7BDBF-E318-4B27-8033-440937DE230D}" destId="{BF2EFC1A-F707-46F4-A81C-45014D9F6F85}" srcOrd="4" destOrd="0" presId="urn:microsoft.com/office/officeart/2008/layout/HorizontalMultiLevelHierarchy"/>
    <dgm:cxn modelId="{05376768-BCD7-4BC6-8D0D-7B04536FDECB}" type="presParOf" srcId="{BF2EFC1A-F707-46F4-A81C-45014D9F6F85}" destId="{3BFE9304-0397-4B47-8591-EEC8766B512B}" srcOrd="0" destOrd="0" presId="urn:microsoft.com/office/officeart/2008/layout/HorizontalMultiLevelHierarchy"/>
    <dgm:cxn modelId="{42673E27-DEA6-4898-8958-346F3D59B7C8}" type="presParOf" srcId="{01B7BDBF-E318-4B27-8033-440937DE230D}" destId="{34FA2A9C-002B-4B56-9479-93154E56C03A}" srcOrd="5" destOrd="0" presId="urn:microsoft.com/office/officeart/2008/layout/HorizontalMultiLevelHierarchy"/>
    <dgm:cxn modelId="{4C81A216-AB90-4E2E-95FE-274ECFCCECB0}" type="presParOf" srcId="{34FA2A9C-002B-4B56-9479-93154E56C03A}" destId="{F2AD50D3-2BFB-4EBD-B43E-312C9F8EAB04}" srcOrd="0" destOrd="0" presId="urn:microsoft.com/office/officeart/2008/layout/HorizontalMultiLevelHierarchy"/>
    <dgm:cxn modelId="{A318CBEE-00D0-4480-A579-D7B42C3230C3}" type="presParOf" srcId="{34FA2A9C-002B-4B56-9479-93154E56C03A}" destId="{D4319ABF-202D-4A20-A81E-A7AD6AA1EC91}" srcOrd="1" destOrd="0" presId="urn:microsoft.com/office/officeart/2008/layout/HorizontalMultiLevelHierarchy"/>
    <dgm:cxn modelId="{DC76F045-522A-449F-8D6D-501CA93ADE96}" type="presParOf" srcId="{01B7BDBF-E318-4B27-8033-440937DE230D}" destId="{66176B37-9BD2-4B20-8C8F-20679DC0046A}" srcOrd="6" destOrd="0" presId="urn:microsoft.com/office/officeart/2008/layout/HorizontalMultiLevelHierarchy"/>
    <dgm:cxn modelId="{CA187AA2-AC65-4CF7-B123-53C0BA18A527}" type="presParOf" srcId="{66176B37-9BD2-4B20-8C8F-20679DC0046A}" destId="{A97C6BEA-59C8-4B5D-AE48-FE2631243EC7}" srcOrd="0" destOrd="0" presId="urn:microsoft.com/office/officeart/2008/layout/HorizontalMultiLevelHierarchy"/>
    <dgm:cxn modelId="{88D0135C-7DC3-46EE-82B0-C979893276DD}" type="presParOf" srcId="{01B7BDBF-E318-4B27-8033-440937DE230D}" destId="{1A35436F-6A2D-496C-BBC7-677EE6E4907C}" srcOrd="7" destOrd="0" presId="urn:microsoft.com/office/officeart/2008/layout/HorizontalMultiLevelHierarchy"/>
    <dgm:cxn modelId="{7460E3A0-0DA6-49BB-9449-C7664F074E3F}" type="presParOf" srcId="{1A35436F-6A2D-496C-BBC7-677EE6E4907C}" destId="{B642B8E7-1662-4CCE-93B1-D4ADC121FBAE}" srcOrd="0" destOrd="0" presId="urn:microsoft.com/office/officeart/2008/layout/HorizontalMultiLevelHierarchy"/>
    <dgm:cxn modelId="{49167125-3CE3-4147-97AA-82CC44D93AB4}" type="presParOf" srcId="{1A35436F-6A2D-496C-BBC7-677EE6E4907C}" destId="{062EA245-BB06-469F-A729-3D902B44C2E5}" srcOrd="1" destOrd="0" presId="urn:microsoft.com/office/officeart/2008/layout/HorizontalMultiLevelHierarchy"/>
    <dgm:cxn modelId="{5CF01930-ACCD-4A60-BF9B-8912DA58837E}" type="presParOf" srcId="{062EA245-BB06-469F-A729-3D902B44C2E5}" destId="{DE2AB636-DC4D-4F2A-A42D-3731489C7C4F}" srcOrd="0" destOrd="0" presId="urn:microsoft.com/office/officeart/2008/layout/HorizontalMultiLevelHierarchy"/>
    <dgm:cxn modelId="{A12D0350-C250-4A2B-AE6F-A9C23E247C43}" type="presParOf" srcId="{DE2AB636-DC4D-4F2A-A42D-3731489C7C4F}" destId="{78DE8E3E-86E4-4581-B333-323666198314}" srcOrd="0" destOrd="0" presId="urn:microsoft.com/office/officeart/2008/layout/HorizontalMultiLevelHierarchy"/>
    <dgm:cxn modelId="{373037F9-6E3B-4CB3-9D20-39315EC2E032}" type="presParOf" srcId="{062EA245-BB06-469F-A729-3D902B44C2E5}" destId="{B53FDA84-4944-4607-A0A1-5671F7DDAA9E}" srcOrd="1" destOrd="0" presId="urn:microsoft.com/office/officeart/2008/layout/HorizontalMultiLevelHierarchy"/>
    <dgm:cxn modelId="{50896B70-21AB-4EBA-9DDA-0C34E601EA46}" type="presParOf" srcId="{B53FDA84-4944-4607-A0A1-5671F7DDAA9E}" destId="{2C14C0D5-D0B7-4D18-8D9D-A8D414EFC2B5}" srcOrd="0" destOrd="0" presId="urn:microsoft.com/office/officeart/2008/layout/HorizontalMultiLevelHierarchy"/>
    <dgm:cxn modelId="{E3DCDB46-7ACE-4323-864F-C9FD5F95108D}" type="presParOf" srcId="{B53FDA84-4944-4607-A0A1-5671F7DDAA9E}" destId="{238A4EF1-CF09-48D7-85AF-02853516DB46}" srcOrd="1" destOrd="0" presId="urn:microsoft.com/office/officeart/2008/layout/HorizontalMultiLevelHierarchy"/>
    <dgm:cxn modelId="{4C7F852B-DAD5-4F20-A3FF-C9570552B6D5}" type="presParOf" srcId="{062EA245-BB06-469F-A729-3D902B44C2E5}" destId="{EB39DAE4-8349-4212-96A1-631EA8EF5693}" srcOrd="2" destOrd="0" presId="urn:microsoft.com/office/officeart/2008/layout/HorizontalMultiLevelHierarchy"/>
    <dgm:cxn modelId="{2B7FCB30-941B-4A79-B6FE-6DA7A34C8600}" type="presParOf" srcId="{EB39DAE4-8349-4212-96A1-631EA8EF5693}" destId="{B41C50CE-D9DB-4740-B48B-290F3F37C9C6}" srcOrd="0" destOrd="0" presId="urn:microsoft.com/office/officeart/2008/layout/HorizontalMultiLevelHierarchy"/>
    <dgm:cxn modelId="{40D8A599-5012-4033-8A8D-C675082F15D1}" type="presParOf" srcId="{062EA245-BB06-469F-A729-3D902B44C2E5}" destId="{9867A3F4-27B4-45D1-8522-9135A5983690}" srcOrd="3" destOrd="0" presId="urn:microsoft.com/office/officeart/2008/layout/HorizontalMultiLevelHierarchy"/>
    <dgm:cxn modelId="{BFAE580D-6C0A-48C6-8306-2B97C00A6B66}" type="presParOf" srcId="{9867A3F4-27B4-45D1-8522-9135A5983690}" destId="{3C32FB6F-54AB-4DF5-B8BD-D4668924D90F}" srcOrd="0" destOrd="0" presId="urn:microsoft.com/office/officeart/2008/layout/HorizontalMultiLevelHierarchy"/>
    <dgm:cxn modelId="{420228BD-0BD8-4D4A-8CA7-6A0EF558DFCA}" type="presParOf" srcId="{9867A3F4-27B4-45D1-8522-9135A5983690}" destId="{1A8CC94D-F110-4C4E-803A-F2E326808D38}" srcOrd="1" destOrd="0" presId="urn:microsoft.com/office/officeart/2008/layout/HorizontalMultiLevelHierarchy"/>
    <dgm:cxn modelId="{3D6DE96F-5740-40F7-8F7E-F3CA5A5D636B}" type="presParOf" srcId="{062EA245-BB06-469F-A729-3D902B44C2E5}" destId="{3A08857F-AC0E-44F0-86A8-9D0201DE621D}" srcOrd="4" destOrd="0" presId="urn:microsoft.com/office/officeart/2008/layout/HorizontalMultiLevelHierarchy"/>
    <dgm:cxn modelId="{DFB01BA7-DC2C-47F6-844A-16AB817591E7}" type="presParOf" srcId="{3A08857F-AC0E-44F0-86A8-9D0201DE621D}" destId="{416911A9-9DD8-46BC-9AB8-7E4ACA5DF6F5}" srcOrd="0" destOrd="0" presId="urn:microsoft.com/office/officeart/2008/layout/HorizontalMultiLevelHierarchy"/>
    <dgm:cxn modelId="{9E1D40D6-E24F-4C69-A239-D24B4A2A7FE9}" type="presParOf" srcId="{062EA245-BB06-469F-A729-3D902B44C2E5}" destId="{74DC60E9-1B12-4588-84D2-E42E5617E482}" srcOrd="5" destOrd="0" presId="urn:microsoft.com/office/officeart/2008/layout/HorizontalMultiLevelHierarchy"/>
    <dgm:cxn modelId="{D4605B1F-D72E-4C8F-A8F5-064F7685AAFC}" type="presParOf" srcId="{74DC60E9-1B12-4588-84D2-E42E5617E482}" destId="{6536B123-6F0F-4A4A-B2CF-1C0472654EE2}" srcOrd="0" destOrd="0" presId="urn:microsoft.com/office/officeart/2008/layout/HorizontalMultiLevelHierarchy"/>
    <dgm:cxn modelId="{C6E852E6-7408-4529-B3A4-6BC3BDEDA8D4}" type="presParOf" srcId="{74DC60E9-1B12-4588-84D2-E42E5617E482}" destId="{A4291CCC-5894-4F6F-BCDE-1E45FEB5C209}" srcOrd="1" destOrd="0" presId="urn:microsoft.com/office/officeart/2008/layout/HorizontalMultiLevelHierarchy"/>
    <dgm:cxn modelId="{38DFEE1F-C8C4-4C02-8D70-382934F11941}" type="presParOf" srcId="{01B7BDBF-E318-4B27-8033-440937DE230D}" destId="{15938E97-913C-4AD8-82AA-FB44BA2DB874}" srcOrd="8" destOrd="0" presId="urn:microsoft.com/office/officeart/2008/layout/HorizontalMultiLevelHierarchy"/>
    <dgm:cxn modelId="{3849A9B0-A8EA-4873-8DFC-AE84B5594E49}" type="presParOf" srcId="{15938E97-913C-4AD8-82AA-FB44BA2DB874}" destId="{2B1374D7-5867-42C3-9E8A-60D89EE05293}" srcOrd="0" destOrd="0" presId="urn:microsoft.com/office/officeart/2008/layout/HorizontalMultiLevelHierarchy"/>
    <dgm:cxn modelId="{1AA5237E-90CF-406C-8F1C-C57EDAE48F9E}" type="presParOf" srcId="{01B7BDBF-E318-4B27-8033-440937DE230D}" destId="{CDFAA69E-E8D9-4B81-8CEF-B9FD848E6AAF}" srcOrd="9" destOrd="0" presId="urn:microsoft.com/office/officeart/2008/layout/HorizontalMultiLevelHierarchy"/>
    <dgm:cxn modelId="{72C0FD75-AE19-43D9-BE9E-4DD5F7154A7E}" type="presParOf" srcId="{CDFAA69E-E8D9-4B81-8CEF-B9FD848E6AAF}" destId="{C53226C5-EE4A-45CC-A218-36946C126881}" srcOrd="0" destOrd="0" presId="urn:microsoft.com/office/officeart/2008/layout/HorizontalMultiLevelHierarchy"/>
    <dgm:cxn modelId="{742A4C06-5A3C-49A7-8EC0-CD722ABA5E2C}" type="presParOf" srcId="{CDFAA69E-E8D9-4B81-8CEF-B9FD848E6AAF}" destId="{7F6FE060-0D3B-4096-8162-D541E733E0EA}" srcOrd="1" destOrd="0" presId="urn:microsoft.com/office/officeart/2008/layout/HorizontalMultiLevelHierarchy"/>
    <dgm:cxn modelId="{5FB2D0B0-0967-4AB0-B625-E60D72D7F84E}" type="presParOf" srcId="{7F6FE060-0D3B-4096-8162-D541E733E0EA}" destId="{FCA7B31A-2FDD-418D-8B81-1CC553E8B670}" srcOrd="0" destOrd="0" presId="urn:microsoft.com/office/officeart/2008/layout/HorizontalMultiLevelHierarchy"/>
    <dgm:cxn modelId="{37DA7737-3B86-452B-9C8E-B34FE7B5DF31}" type="presParOf" srcId="{FCA7B31A-2FDD-418D-8B81-1CC553E8B670}" destId="{2CE302F9-A74D-4565-9C91-CF10BABC9E18}" srcOrd="0" destOrd="0" presId="urn:microsoft.com/office/officeart/2008/layout/HorizontalMultiLevelHierarchy"/>
    <dgm:cxn modelId="{127B7657-69C4-4A47-89F7-B7AA750B4BA0}" type="presParOf" srcId="{7F6FE060-0D3B-4096-8162-D541E733E0EA}" destId="{1DAAC577-CBE2-4EDB-A40E-42024D4E04A2}" srcOrd="1" destOrd="0" presId="urn:microsoft.com/office/officeart/2008/layout/HorizontalMultiLevelHierarchy"/>
    <dgm:cxn modelId="{5B3A2FB3-F78F-47FE-9533-F55B8404FAD8}" type="presParOf" srcId="{1DAAC577-CBE2-4EDB-A40E-42024D4E04A2}" destId="{544F5B7B-38C4-4FA0-BCC9-59667C70947E}" srcOrd="0" destOrd="0" presId="urn:microsoft.com/office/officeart/2008/layout/HorizontalMultiLevelHierarchy"/>
    <dgm:cxn modelId="{91CA86FA-6285-49FB-8E7C-56265A61EFA2}" type="presParOf" srcId="{1DAAC577-CBE2-4EDB-A40E-42024D4E04A2}" destId="{44F2283A-B92E-44BE-B427-E43192352A0F}" srcOrd="1" destOrd="0" presId="urn:microsoft.com/office/officeart/2008/layout/HorizontalMultiLevelHierarchy"/>
    <dgm:cxn modelId="{4DD85246-372E-4126-BA0E-DCEDC29AF8A5}" type="presParOf" srcId="{7F6FE060-0D3B-4096-8162-D541E733E0EA}" destId="{E228AD11-C037-43B8-9CA9-2803C0D60553}" srcOrd="2" destOrd="0" presId="urn:microsoft.com/office/officeart/2008/layout/HorizontalMultiLevelHierarchy"/>
    <dgm:cxn modelId="{B2C99D22-0461-45A7-894B-D4ECC16220AF}" type="presParOf" srcId="{E228AD11-C037-43B8-9CA9-2803C0D60553}" destId="{5E8DA8FD-5F01-46E7-9230-FDE9A86D0772}" srcOrd="0" destOrd="0" presId="urn:microsoft.com/office/officeart/2008/layout/HorizontalMultiLevelHierarchy"/>
    <dgm:cxn modelId="{1353F40A-97EA-45D6-92D6-4BC357A4953F}" type="presParOf" srcId="{7F6FE060-0D3B-4096-8162-D541E733E0EA}" destId="{92FA667B-955C-4B13-B7DD-A15DDCCDF095}" srcOrd="3" destOrd="0" presId="urn:microsoft.com/office/officeart/2008/layout/HorizontalMultiLevelHierarchy"/>
    <dgm:cxn modelId="{1CEA8900-8FF8-4F5C-9FE2-9FCD13DED362}" type="presParOf" srcId="{92FA667B-955C-4B13-B7DD-A15DDCCDF095}" destId="{548AB8EA-1C83-4298-B66E-574B3B8B43FD}" srcOrd="0" destOrd="0" presId="urn:microsoft.com/office/officeart/2008/layout/HorizontalMultiLevelHierarchy"/>
    <dgm:cxn modelId="{D3746709-B69B-4D45-A14C-C7C48CA033DB}" type="presParOf" srcId="{92FA667B-955C-4B13-B7DD-A15DDCCDF095}" destId="{3EA535A8-AD5B-4C53-9309-459209353BA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BB67406-429B-4B5A-B530-3BC9E94890C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2A59CBF-5380-4A4B-9AAC-4B3617C96647}">
      <dgm:prSet phldrT="[Texto]"/>
      <dgm:spPr/>
      <dgm:t>
        <a:bodyPr/>
        <a:lstStyle/>
        <a:p>
          <a:r>
            <a:rPr lang="es-ES" b="1" dirty="0" smtClean="0"/>
            <a:t>ESTRUCTURA DE UNA DIRECCION ELECTRONICA</a:t>
          </a:r>
          <a:endParaRPr lang="es-ES" b="1" dirty="0"/>
        </a:p>
      </dgm:t>
    </dgm:pt>
    <dgm:pt modelId="{8A1F4EEC-D703-4114-956A-E8A29D7C71A6}" type="parTrans" cxnId="{3B870E7A-CD3F-440D-8DD9-BCA5404B11EC}">
      <dgm:prSet/>
      <dgm:spPr/>
      <dgm:t>
        <a:bodyPr/>
        <a:lstStyle/>
        <a:p>
          <a:endParaRPr lang="es-ES" b="1"/>
        </a:p>
      </dgm:t>
    </dgm:pt>
    <dgm:pt modelId="{1EB07E2B-370A-44A4-8B08-1A5782A98291}" type="sibTrans" cxnId="{3B870E7A-CD3F-440D-8DD9-BCA5404B11EC}">
      <dgm:prSet/>
      <dgm:spPr/>
      <dgm:t>
        <a:bodyPr/>
        <a:lstStyle/>
        <a:p>
          <a:endParaRPr lang="es-ES" b="1"/>
        </a:p>
      </dgm:t>
    </dgm:pt>
    <dgm:pt modelId="{F971F1E6-C4FC-4E3E-9083-A82C806C8D85}">
      <dgm:prSet phldrT="[Texto]" custT="1"/>
      <dgm:spPr/>
      <dgm:t>
        <a:bodyPr/>
        <a:lstStyle/>
        <a:p>
          <a:r>
            <a:rPr lang="es-ES" sz="1400" b="1" dirty="0" smtClean="0"/>
            <a:t>CONSTA DE 5 PARTES</a:t>
          </a:r>
          <a:endParaRPr lang="es-ES" sz="1400" b="1" dirty="0"/>
        </a:p>
      </dgm:t>
    </dgm:pt>
    <dgm:pt modelId="{A7070F33-5ABA-4008-8065-6756EDF5321E}" type="parTrans" cxnId="{FDA47D2C-E708-4188-B568-CDC8D3DE08E0}">
      <dgm:prSet/>
      <dgm:spPr/>
      <dgm:t>
        <a:bodyPr/>
        <a:lstStyle/>
        <a:p>
          <a:endParaRPr lang="es-CO" b="1"/>
        </a:p>
      </dgm:t>
    </dgm:pt>
    <dgm:pt modelId="{F7F6384C-0A7A-477B-9FBE-AFC3E0AD9C00}" type="sibTrans" cxnId="{FDA47D2C-E708-4188-B568-CDC8D3DE08E0}">
      <dgm:prSet/>
      <dgm:spPr/>
      <dgm:t>
        <a:bodyPr/>
        <a:lstStyle/>
        <a:p>
          <a:endParaRPr lang="es-CO" b="1"/>
        </a:p>
      </dgm:t>
    </dgm:pt>
    <dgm:pt modelId="{2B5ED0D5-7B6E-43F2-8873-39E2A858E31C}">
      <dgm:prSet custT="1"/>
      <dgm:spPr/>
      <dgm:t>
        <a:bodyPr/>
        <a:lstStyle/>
        <a:p>
          <a:r>
            <a:rPr lang="es-ES" sz="1400" b="1" dirty="0" smtClean="0"/>
            <a:t>EL PROTOCOLO</a:t>
          </a:r>
          <a:endParaRPr lang="es-CO" sz="1400" b="1" dirty="0"/>
        </a:p>
      </dgm:t>
    </dgm:pt>
    <dgm:pt modelId="{EAC6062C-0F13-4C7C-A6C6-ADDC76A15AA4}" type="parTrans" cxnId="{B64F7D60-3D7F-442A-8F98-EF6132CEC4D2}">
      <dgm:prSet/>
      <dgm:spPr/>
      <dgm:t>
        <a:bodyPr/>
        <a:lstStyle/>
        <a:p>
          <a:endParaRPr lang="es-CO" b="1"/>
        </a:p>
      </dgm:t>
    </dgm:pt>
    <dgm:pt modelId="{D4553945-328F-4A60-AFFF-338B5EC8C950}" type="sibTrans" cxnId="{B64F7D60-3D7F-442A-8F98-EF6132CEC4D2}">
      <dgm:prSet/>
      <dgm:spPr/>
      <dgm:t>
        <a:bodyPr/>
        <a:lstStyle/>
        <a:p>
          <a:endParaRPr lang="es-CO" b="1"/>
        </a:p>
      </dgm:t>
    </dgm:pt>
    <dgm:pt modelId="{DE029A27-6D59-4A56-B4EC-BA4F49181491}">
      <dgm:prSet custT="1"/>
      <dgm:spPr/>
      <dgm:t>
        <a:bodyPr/>
        <a:lstStyle/>
        <a:p>
          <a:r>
            <a:rPr lang="es-ES" sz="1400" b="1" dirty="0" smtClean="0"/>
            <a:t>EL SERVIDOR</a:t>
          </a:r>
          <a:endParaRPr lang="es-CO" sz="1400" b="1" dirty="0"/>
        </a:p>
      </dgm:t>
    </dgm:pt>
    <dgm:pt modelId="{9AE23898-2FD5-4AEE-B80D-BDEEDF7350BF}" type="parTrans" cxnId="{4A1A9F0F-E4BE-4585-9DA7-165CD77D0606}">
      <dgm:prSet/>
      <dgm:spPr/>
      <dgm:t>
        <a:bodyPr/>
        <a:lstStyle/>
        <a:p>
          <a:endParaRPr lang="es-CO" b="1"/>
        </a:p>
      </dgm:t>
    </dgm:pt>
    <dgm:pt modelId="{507B4D4A-55A5-41A1-9ADC-703BFC7E8007}" type="sibTrans" cxnId="{4A1A9F0F-E4BE-4585-9DA7-165CD77D0606}">
      <dgm:prSet/>
      <dgm:spPr/>
      <dgm:t>
        <a:bodyPr/>
        <a:lstStyle/>
        <a:p>
          <a:endParaRPr lang="es-CO" b="1"/>
        </a:p>
      </dgm:t>
    </dgm:pt>
    <dgm:pt modelId="{71ACDA58-18B9-4EE8-808D-67102B551174}">
      <dgm:prSet custT="1"/>
      <dgm:spPr/>
      <dgm:t>
        <a:bodyPr/>
        <a:lstStyle/>
        <a:p>
          <a:r>
            <a:rPr lang="es-ES" sz="1200" b="1" dirty="0" smtClean="0"/>
            <a:t>El servidor al que se  debe comunicar para acceder a la página. Http://</a:t>
          </a:r>
          <a:endParaRPr lang="es-CO" sz="1200" b="1" dirty="0"/>
        </a:p>
      </dgm:t>
    </dgm:pt>
    <dgm:pt modelId="{78CC99C3-2DEB-4817-9AB5-F313FBD94317}" type="parTrans" cxnId="{1757E84F-74F2-48F3-B791-A1A61728C502}">
      <dgm:prSet/>
      <dgm:spPr/>
      <dgm:t>
        <a:bodyPr/>
        <a:lstStyle/>
        <a:p>
          <a:endParaRPr lang="es-CO" b="1"/>
        </a:p>
      </dgm:t>
    </dgm:pt>
    <dgm:pt modelId="{6CDE8C1B-5944-4E4D-B614-4FC739C93233}" type="sibTrans" cxnId="{1757E84F-74F2-48F3-B791-A1A61728C502}">
      <dgm:prSet/>
      <dgm:spPr/>
      <dgm:t>
        <a:bodyPr/>
        <a:lstStyle/>
        <a:p>
          <a:endParaRPr lang="es-CO" b="1"/>
        </a:p>
      </dgm:t>
    </dgm:pt>
    <dgm:pt modelId="{21A685AA-728F-46A7-8357-845A6B02C40A}">
      <dgm:prSet custT="1"/>
      <dgm:spPr/>
      <dgm:t>
        <a:bodyPr/>
        <a:lstStyle/>
        <a:p>
          <a:r>
            <a:rPr lang="es-ES" sz="1200" b="1" dirty="0" smtClean="0"/>
            <a:t>Con quien se comunica y está alojada la página: </a:t>
          </a:r>
          <a:r>
            <a:rPr lang="es-ES" sz="1200" b="1" dirty="0" err="1" smtClean="0"/>
            <a:t>www</a:t>
          </a:r>
          <a:endParaRPr lang="es-CO" sz="1200" b="1" dirty="0"/>
        </a:p>
      </dgm:t>
    </dgm:pt>
    <dgm:pt modelId="{F789AB71-884A-44F9-8BD4-2CA96C8D0ECA}" type="parTrans" cxnId="{037546DB-C187-4924-8510-59E85AAAD4BA}">
      <dgm:prSet/>
      <dgm:spPr/>
      <dgm:t>
        <a:bodyPr/>
        <a:lstStyle/>
        <a:p>
          <a:endParaRPr lang="es-CO" b="1"/>
        </a:p>
      </dgm:t>
    </dgm:pt>
    <dgm:pt modelId="{0D7857DC-8BC4-4669-A82F-A7FD2B768BAA}" type="sibTrans" cxnId="{037546DB-C187-4924-8510-59E85AAAD4BA}">
      <dgm:prSet/>
      <dgm:spPr/>
      <dgm:t>
        <a:bodyPr/>
        <a:lstStyle/>
        <a:p>
          <a:endParaRPr lang="es-CO" b="1"/>
        </a:p>
      </dgm:t>
    </dgm:pt>
    <dgm:pt modelId="{3061C293-E428-47F6-A14E-4DFB96354DA0}">
      <dgm:prSet custT="1"/>
      <dgm:spPr/>
      <dgm:t>
        <a:bodyPr/>
        <a:lstStyle/>
        <a:p>
          <a:r>
            <a:rPr lang="es-ES" sz="1400" b="1" dirty="0" smtClean="0"/>
            <a:t>LA RUTA O NOMBRE DEL SITIO</a:t>
          </a:r>
          <a:endParaRPr lang="es-CO" sz="1400" b="1" dirty="0"/>
        </a:p>
      </dgm:t>
    </dgm:pt>
    <dgm:pt modelId="{0505D4AD-464E-4F39-A03C-687DF0C3B659}" type="parTrans" cxnId="{115BA97E-AA5B-44CA-832B-D966B68EED80}">
      <dgm:prSet/>
      <dgm:spPr/>
      <dgm:t>
        <a:bodyPr/>
        <a:lstStyle/>
        <a:p>
          <a:endParaRPr lang="es-CO" b="1"/>
        </a:p>
      </dgm:t>
    </dgm:pt>
    <dgm:pt modelId="{A74C536A-8B7C-4624-8240-CF4EC5109062}" type="sibTrans" cxnId="{115BA97E-AA5B-44CA-832B-D966B68EED80}">
      <dgm:prSet/>
      <dgm:spPr/>
      <dgm:t>
        <a:bodyPr/>
        <a:lstStyle/>
        <a:p>
          <a:endParaRPr lang="es-CO" b="1"/>
        </a:p>
      </dgm:t>
    </dgm:pt>
    <dgm:pt modelId="{517D0144-08E6-4C11-9997-11D5EFCCE2A3}">
      <dgm:prSet custT="1"/>
      <dgm:spPr/>
      <dgm:t>
        <a:bodyPr/>
        <a:lstStyle/>
        <a:p>
          <a:r>
            <a:rPr lang="es-ES" sz="1200" b="1" dirty="0" smtClean="0"/>
            <a:t>El camino para acceder al recurso: </a:t>
          </a:r>
          <a:r>
            <a:rPr lang="es-CO" sz="1200" b="1" i="0" dirty="0" smtClean="0">
              <a:hlinkClick xmlns:r="http://schemas.openxmlformats.org/officeDocument/2006/relationships" r:id="rId1"/>
            </a:rPr>
            <a:t>youtube.com/</a:t>
          </a:r>
          <a:r>
            <a:rPr lang="es-CO" sz="1200" b="1" i="0" dirty="0" err="1" smtClean="0">
              <a:hlinkClick xmlns:r="http://schemas.openxmlformats.org/officeDocument/2006/relationships" r:id="rId1"/>
            </a:rPr>
            <a:t>watch?v</a:t>
          </a:r>
          <a:r>
            <a:rPr lang="es-CO" sz="1200" b="1" i="0" dirty="0" smtClean="0">
              <a:hlinkClick xmlns:r="http://schemas.openxmlformats.org/officeDocument/2006/relationships" r:id="rId1"/>
            </a:rPr>
            <a:t>=2xVWW3lVhtY</a:t>
          </a:r>
          <a:endParaRPr lang="es-CO" sz="1200" b="1" dirty="0"/>
        </a:p>
      </dgm:t>
    </dgm:pt>
    <dgm:pt modelId="{AA3C787B-3FDF-41A5-B568-617FDD606A99}" type="parTrans" cxnId="{8EDB4B43-0677-4586-BE40-A8C96357C2BF}">
      <dgm:prSet/>
      <dgm:spPr/>
      <dgm:t>
        <a:bodyPr/>
        <a:lstStyle/>
        <a:p>
          <a:endParaRPr lang="es-CO" b="1"/>
        </a:p>
      </dgm:t>
    </dgm:pt>
    <dgm:pt modelId="{3654116D-9307-4F5B-9BB9-C15F63403211}" type="sibTrans" cxnId="{8EDB4B43-0677-4586-BE40-A8C96357C2BF}">
      <dgm:prSet/>
      <dgm:spPr/>
      <dgm:t>
        <a:bodyPr/>
        <a:lstStyle/>
        <a:p>
          <a:endParaRPr lang="es-CO" b="1"/>
        </a:p>
      </dgm:t>
    </dgm:pt>
    <dgm:pt modelId="{2372A76D-D4C5-4457-B338-194F520C750D}">
      <dgm:prSet custT="1"/>
      <dgm:spPr/>
      <dgm:t>
        <a:bodyPr/>
        <a:lstStyle/>
        <a:p>
          <a:r>
            <a:rPr lang="es-ES" sz="1400" b="1" dirty="0" smtClean="0"/>
            <a:t>EL DOMINIO</a:t>
          </a:r>
          <a:endParaRPr lang="es-CO" sz="1400" b="1" dirty="0"/>
        </a:p>
      </dgm:t>
    </dgm:pt>
    <dgm:pt modelId="{582067A2-D998-4D91-AB6D-028B3F78C3DD}" type="sibTrans" cxnId="{BDAE1266-A150-497E-B07F-1854356E9EB6}">
      <dgm:prSet/>
      <dgm:spPr/>
      <dgm:t>
        <a:bodyPr/>
        <a:lstStyle/>
        <a:p>
          <a:endParaRPr lang="es-CO" b="1"/>
        </a:p>
      </dgm:t>
    </dgm:pt>
    <dgm:pt modelId="{9E02E0C2-0550-48AD-852E-0C1D13B53999}" type="parTrans" cxnId="{BDAE1266-A150-497E-B07F-1854356E9EB6}">
      <dgm:prSet/>
      <dgm:spPr/>
      <dgm:t>
        <a:bodyPr/>
        <a:lstStyle/>
        <a:p>
          <a:endParaRPr lang="es-CO" b="1"/>
        </a:p>
      </dgm:t>
    </dgm:pt>
    <dgm:pt modelId="{01EBA850-8910-4547-8205-3AF7F0C55ED1}">
      <dgm:prSet custT="1"/>
      <dgm:spPr/>
      <dgm:t>
        <a:bodyPr/>
        <a:lstStyle/>
        <a:p>
          <a:r>
            <a:rPr lang="es-ES" sz="1200" b="1" dirty="0" smtClean="0"/>
            <a:t>Identifica la actividad de la organización .</a:t>
          </a:r>
          <a:r>
            <a:rPr lang="es-ES" sz="1200" b="1" dirty="0" err="1" smtClean="0"/>
            <a:t>com</a:t>
          </a:r>
          <a:r>
            <a:rPr lang="es-ES" sz="1200" b="1" dirty="0" smtClean="0"/>
            <a:t>,. </a:t>
          </a:r>
          <a:r>
            <a:rPr lang="es-ES" sz="1200" b="1" dirty="0" err="1" smtClean="0"/>
            <a:t>edu</a:t>
          </a:r>
          <a:endParaRPr lang="es-CO" sz="1200" b="1" dirty="0"/>
        </a:p>
      </dgm:t>
    </dgm:pt>
    <dgm:pt modelId="{44605514-91A8-47C0-B52D-C5E82E68227E}" type="parTrans" cxnId="{A8D2BB99-2237-4F7D-8ABE-092F940F2E84}">
      <dgm:prSet/>
      <dgm:spPr/>
      <dgm:t>
        <a:bodyPr/>
        <a:lstStyle/>
        <a:p>
          <a:endParaRPr lang="es-CO" b="1"/>
        </a:p>
      </dgm:t>
    </dgm:pt>
    <dgm:pt modelId="{65447C63-77D5-4EA3-93DC-780610F3AE6B}" type="sibTrans" cxnId="{A8D2BB99-2237-4F7D-8ABE-092F940F2E84}">
      <dgm:prSet/>
      <dgm:spPr/>
      <dgm:t>
        <a:bodyPr/>
        <a:lstStyle/>
        <a:p>
          <a:endParaRPr lang="es-CO" b="1"/>
        </a:p>
      </dgm:t>
    </dgm:pt>
    <dgm:pt modelId="{F97C3A08-06F7-4DD2-ABE1-A2FF211443B5}">
      <dgm:prSet custT="1"/>
      <dgm:spPr/>
      <dgm:t>
        <a:bodyPr/>
        <a:lstStyle/>
        <a:p>
          <a:r>
            <a:rPr lang="es-ES" sz="1400" b="1" dirty="0" smtClean="0"/>
            <a:t>EL PAIS</a:t>
          </a:r>
          <a:endParaRPr lang="es-CO" sz="1400" b="1" dirty="0"/>
        </a:p>
      </dgm:t>
    </dgm:pt>
    <dgm:pt modelId="{046C16FC-4F30-4C8B-B62A-45BACCD2E9D0}" type="parTrans" cxnId="{F737C2E1-8E02-416D-8944-DBE9C8E36977}">
      <dgm:prSet/>
      <dgm:spPr/>
      <dgm:t>
        <a:bodyPr/>
        <a:lstStyle/>
        <a:p>
          <a:endParaRPr lang="es-CO"/>
        </a:p>
      </dgm:t>
    </dgm:pt>
    <dgm:pt modelId="{47D215AE-BBD7-4497-93C0-0B77A4DD3756}" type="sibTrans" cxnId="{F737C2E1-8E02-416D-8944-DBE9C8E36977}">
      <dgm:prSet/>
      <dgm:spPr/>
      <dgm:t>
        <a:bodyPr/>
        <a:lstStyle/>
        <a:p>
          <a:endParaRPr lang="es-CO"/>
        </a:p>
      </dgm:t>
    </dgm:pt>
    <dgm:pt modelId="{4497A8A8-B4A8-46F0-BE9F-6D1C0570AF5A}">
      <dgm:prSet/>
      <dgm:spPr/>
      <dgm:t>
        <a:bodyPr/>
        <a:lstStyle/>
        <a:p>
          <a:r>
            <a:rPr lang="es-ES" dirty="0" smtClean="0"/>
            <a:t>.</a:t>
          </a:r>
          <a:r>
            <a:rPr lang="es-ES" dirty="0" err="1" smtClean="0"/>
            <a:t>co</a:t>
          </a:r>
          <a:r>
            <a:rPr lang="es-ES" dirty="0" smtClean="0"/>
            <a:t>, .ch, .</a:t>
          </a:r>
          <a:r>
            <a:rPr lang="es-ES" dirty="0" err="1" smtClean="0"/>
            <a:t>us</a:t>
          </a:r>
          <a:endParaRPr lang="es-CO" dirty="0"/>
        </a:p>
      </dgm:t>
    </dgm:pt>
    <dgm:pt modelId="{227B33AC-E59D-4541-B8F1-C04253379EFD}" type="parTrans" cxnId="{BE46E2E0-76EF-4CF0-A86C-52D7BA18C5B4}">
      <dgm:prSet/>
      <dgm:spPr/>
      <dgm:t>
        <a:bodyPr/>
        <a:lstStyle/>
        <a:p>
          <a:endParaRPr lang="es-CO"/>
        </a:p>
      </dgm:t>
    </dgm:pt>
    <dgm:pt modelId="{C02D89F9-1B0E-4664-B517-3AE85D3527ED}" type="sibTrans" cxnId="{BE46E2E0-76EF-4CF0-A86C-52D7BA18C5B4}">
      <dgm:prSet/>
      <dgm:spPr/>
      <dgm:t>
        <a:bodyPr/>
        <a:lstStyle/>
        <a:p>
          <a:endParaRPr lang="es-CO"/>
        </a:p>
      </dgm:t>
    </dgm:pt>
    <dgm:pt modelId="{36008890-BFC2-44D5-AF5A-B11A7B861C62}" type="pres">
      <dgm:prSet presAssocID="{3BB67406-429B-4B5A-B530-3BC9E94890C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817827C-106A-46F5-91EF-42CB74833B6A}" type="pres">
      <dgm:prSet presAssocID="{82A59CBF-5380-4A4B-9AAC-4B3617C96647}" presName="root1" presStyleCnt="0"/>
      <dgm:spPr/>
    </dgm:pt>
    <dgm:pt modelId="{43AF580A-2BC4-402D-B893-59FA89A4C726}" type="pres">
      <dgm:prSet presAssocID="{82A59CBF-5380-4A4B-9AAC-4B3617C96647}" presName="LevelOneTextNode" presStyleLbl="node0" presStyleIdx="0" presStyleCnt="1" custLinFactNeighborX="-60" custLinFactNeighborY="17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1B7BDBF-E318-4B27-8033-440937DE230D}" type="pres">
      <dgm:prSet presAssocID="{82A59CBF-5380-4A4B-9AAC-4B3617C96647}" presName="level2hierChild" presStyleCnt="0"/>
      <dgm:spPr/>
    </dgm:pt>
    <dgm:pt modelId="{66176B37-9BD2-4B20-8C8F-20679DC0046A}" type="pres">
      <dgm:prSet presAssocID="{A7070F33-5ABA-4008-8065-6756EDF5321E}" presName="conn2-1" presStyleLbl="parChTrans1D2" presStyleIdx="0" presStyleCnt="1"/>
      <dgm:spPr/>
      <dgm:t>
        <a:bodyPr/>
        <a:lstStyle/>
        <a:p>
          <a:endParaRPr lang="es-CO"/>
        </a:p>
      </dgm:t>
    </dgm:pt>
    <dgm:pt modelId="{A97C6BEA-59C8-4B5D-AE48-FE2631243EC7}" type="pres">
      <dgm:prSet presAssocID="{A7070F33-5ABA-4008-8065-6756EDF5321E}" presName="connTx" presStyleLbl="parChTrans1D2" presStyleIdx="0" presStyleCnt="1"/>
      <dgm:spPr/>
      <dgm:t>
        <a:bodyPr/>
        <a:lstStyle/>
        <a:p>
          <a:endParaRPr lang="es-CO"/>
        </a:p>
      </dgm:t>
    </dgm:pt>
    <dgm:pt modelId="{1A35436F-6A2D-496C-BBC7-677EE6E4907C}" type="pres">
      <dgm:prSet presAssocID="{F971F1E6-C4FC-4E3E-9083-A82C806C8D85}" presName="root2" presStyleCnt="0"/>
      <dgm:spPr/>
    </dgm:pt>
    <dgm:pt modelId="{B642B8E7-1662-4CCE-93B1-D4ADC121FBAE}" type="pres">
      <dgm:prSet presAssocID="{F971F1E6-C4FC-4E3E-9083-A82C806C8D85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62EA245-BB06-469F-A729-3D902B44C2E5}" type="pres">
      <dgm:prSet presAssocID="{F971F1E6-C4FC-4E3E-9083-A82C806C8D85}" presName="level3hierChild" presStyleCnt="0"/>
      <dgm:spPr/>
    </dgm:pt>
    <dgm:pt modelId="{EB39DAE4-8349-4212-96A1-631EA8EF5693}" type="pres">
      <dgm:prSet presAssocID="{EAC6062C-0F13-4C7C-A6C6-ADDC76A15AA4}" presName="conn2-1" presStyleLbl="parChTrans1D3" presStyleIdx="0" presStyleCnt="5"/>
      <dgm:spPr/>
      <dgm:t>
        <a:bodyPr/>
        <a:lstStyle/>
        <a:p>
          <a:endParaRPr lang="es-CO"/>
        </a:p>
      </dgm:t>
    </dgm:pt>
    <dgm:pt modelId="{B41C50CE-D9DB-4740-B48B-290F3F37C9C6}" type="pres">
      <dgm:prSet presAssocID="{EAC6062C-0F13-4C7C-A6C6-ADDC76A15AA4}" presName="connTx" presStyleLbl="parChTrans1D3" presStyleIdx="0" presStyleCnt="5"/>
      <dgm:spPr/>
      <dgm:t>
        <a:bodyPr/>
        <a:lstStyle/>
        <a:p>
          <a:endParaRPr lang="es-CO"/>
        </a:p>
      </dgm:t>
    </dgm:pt>
    <dgm:pt modelId="{9867A3F4-27B4-45D1-8522-9135A5983690}" type="pres">
      <dgm:prSet presAssocID="{2B5ED0D5-7B6E-43F2-8873-39E2A858E31C}" presName="root2" presStyleCnt="0"/>
      <dgm:spPr/>
    </dgm:pt>
    <dgm:pt modelId="{3C32FB6F-54AB-4DF5-B8BD-D4668924D90F}" type="pres">
      <dgm:prSet presAssocID="{2B5ED0D5-7B6E-43F2-8873-39E2A858E31C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A8CC94D-F110-4C4E-803A-F2E326808D38}" type="pres">
      <dgm:prSet presAssocID="{2B5ED0D5-7B6E-43F2-8873-39E2A858E31C}" presName="level3hierChild" presStyleCnt="0"/>
      <dgm:spPr/>
    </dgm:pt>
    <dgm:pt modelId="{0DBA06FA-5C75-4E6F-8915-7A9CD3C13290}" type="pres">
      <dgm:prSet presAssocID="{78CC99C3-2DEB-4817-9AB5-F313FBD94317}" presName="conn2-1" presStyleLbl="parChTrans1D4" presStyleIdx="0" presStyleCnt="5"/>
      <dgm:spPr/>
      <dgm:t>
        <a:bodyPr/>
        <a:lstStyle/>
        <a:p>
          <a:endParaRPr lang="es-CO"/>
        </a:p>
      </dgm:t>
    </dgm:pt>
    <dgm:pt modelId="{9EF8FEEE-CFA7-4DE2-8E27-AE018A07755C}" type="pres">
      <dgm:prSet presAssocID="{78CC99C3-2DEB-4817-9AB5-F313FBD94317}" presName="connTx" presStyleLbl="parChTrans1D4" presStyleIdx="0" presStyleCnt="5"/>
      <dgm:spPr/>
      <dgm:t>
        <a:bodyPr/>
        <a:lstStyle/>
        <a:p>
          <a:endParaRPr lang="es-CO"/>
        </a:p>
      </dgm:t>
    </dgm:pt>
    <dgm:pt modelId="{5EA189D1-F203-439E-9F62-CC66A4F0331C}" type="pres">
      <dgm:prSet presAssocID="{71ACDA58-18B9-4EE8-808D-67102B551174}" presName="root2" presStyleCnt="0"/>
      <dgm:spPr/>
    </dgm:pt>
    <dgm:pt modelId="{E33610F2-2F56-420B-8DEF-039CD0C684CA}" type="pres">
      <dgm:prSet presAssocID="{71ACDA58-18B9-4EE8-808D-67102B551174}" presName="LevelTwoTextNode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B2D4332-3B39-4587-AD4A-E4B1D941834F}" type="pres">
      <dgm:prSet presAssocID="{71ACDA58-18B9-4EE8-808D-67102B551174}" presName="level3hierChild" presStyleCnt="0"/>
      <dgm:spPr/>
    </dgm:pt>
    <dgm:pt modelId="{3A08857F-AC0E-44F0-86A8-9D0201DE621D}" type="pres">
      <dgm:prSet presAssocID="{9AE23898-2FD5-4AEE-B80D-BDEEDF7350BF}" presName="conn2-1" presStyleLbl="parChTrans1D3" presStyleIdx="1" presStyleCnt="5"/>
      <dgm:spPr/>
      <dgm:t>
        <a:bodyPr/>
        <a:lstStyle/>
        <a:p>
          <a:endParaRPr lang="es-CO"/>
        </a:p>
      </dgm:t>
    </dgm:pt>
    <dgm:pt modelId="{416911A9-9DD8-46BC-9AB8-7E4ACA5DF6F5}" type="pres">
      <dgm:prSet presAssocID="{9AE23898-2FD5-4AEE-B80D-BDEEDF7350BF}" presName="connTx" presStyleLbl="parChTrans1D3" presStyleIdx="1" presStyleCnt="5"/>
      <dgm:spPr/>
      <dgm:t>
        <a:bodyPr/>
        <a:lstStyle/>
        <a:p>
          <a:endParaRPr lang="es-CO"/>
        </a:p>
      </dgm:t>
    </dgm:pt>
    <dgm:pt modelId="{74DC60E9-1B12-4588-84D2-E42E5617E482}" type="pres">
      <dgm:prSet presAssocID="{DE029A27-6D59-4A56-B4EC-BA4F49181491}" presName="root2" presStyleCnt="0"/>
      <dgm:spPr/>
    </dgm:pt>
    <dgm:pt modelId="{6536B123-6F0F-4A4A-B2CF-1C0472654EE2}" type="pres">
      <dgm:prSet presAssocID="{DE029A27-6D59-4A56-B4EC-BA4F49181491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4291CCC-5894-4F6F-BCDE-1E45FEB5C209}" type="pres">
      <dgm:prSet presAssocID="{DE029A27-6D59-4A56-B4EC-BA4F49181491}" presName="level3hierChild" presStyleCnt="0"/>
      <dgm:spPr/>
    </dgm:pt>
    <dgm:pt modelId="{D01D4E94-C759-4B09-AA26-4393F1F490CE}" type="pres">
      <dgm:prSet presAssocID="{F789AB71-884A-44F9-8BD4-2CA96C8D0ECA}" presName="conn2-1" presStyleLbl="parChTrans1D4" presStyleIdx="1" presStyleCnt="5"/>
      <dgm:spPr/>
      <dgm:t>
        <a:bodyPr/>
        <a:lstStyle/>
        <a:p>
          <a:endParaRPr lang="es-CO"/>
        </a:p>
      </dgm:t>
    </dgm:pt>
    <dgm:pt modelId="{23BFBFCF-DA21-486E-9182-2C6748E65175}" type="pres">
      <dgm:prSet presAssocID="{F789AB71-884A-44F9-8BD4-2CA96C8D0ECA}" presName="connTx" presStyleLbl="parChTrans1D4" presStyleIdx="1" presStyleCnt="5"/>
      <dgm:spPr/>
      <dgm:t>
        <a:bodyPr/>
        <a:lstStyle/>
        <a:p>
          <a:endParaRPr lang="es-CO"/>
        </a:p>
      </dgm:t>
    </dgm:pt>
    <dgm:pt modelId="{10E6673F-5C1C-4903-859E-719C959C0397}" type="pres">
      <dgm:prSet presAssocID="{21A685AA-728F-46A7-8357-845A6B02C40A}" presName="root2" presStyleCnt="0"/>
      <dgm:spPr/>
    </dgm:pt>
    <dgm:pt modelId="{45643ACB-B61F-4180-B04E-BDE3471D9032}" type="pres">
      <dgm:prSet presAssocID="{21A685AA-728F-46A7-8357-845A6B02C40A}" presName="LevelTwoTextNode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0AAE89B-16B8-4F58-BAB4-5EE4E9EF5800}" type="pres">
      <dgm:prSet presAssocID="{21A685AA-728F-46A7-8357-845A6B02C40A}" presName="level3hierChild" presStyleCnt="0"/>
      <dgm:spPr/>
    </dgm:pt>
    <dgm:pt modelId="{EE760535-1003-4B2D-91B4-06AA288213FF}" type="pres">
      <dgm:prSet presAssocID="{0505D4AD-464E-4F39-A03C-687DF0C3B659}" presName="conn2-1" presStyleLbl="parChTrans1D3" presStyleIdx="2" presStyleCnt="5"/>
      <dgm:spPr/>
      <dgm:t>
        <a:bodyPr/>
        <a:lstStyle/>
        <a:p>
          <a:endParaRPr lang="es-CO"/>
        </a:p>
      </dgm:t>
    </dgm:pt>
    <dgm:pt modelId="{6497DB8E-62F5-4E5F-B3E0-B114ADAE7A8B}" type="pres">
      <dgm:prSet presAssocID="{0505D4AD-464E-4F39-A03C-687DF0C3B659}" presName="connTx" presStyleLbl="parChTrans1D3" presStyleIdx="2" presStyleCnt="5"/>
      <dgm:spPr/>
      <dgm:t>
        <a:bodyPr/>
        <a:lstStyle/>
        <a:p>
          <a:endParaRPr lang="es-CO"/>
        </a:p>
      </dgm:t>
    </dgm:pt>
    <dgm:pt modelId="{B08B244C-B6F6-40AB-B315-E2FC3ED7E975}" type="pres">
      <dgm:prSet presAssocID="{3061C293-E428-47F6-A14E-4DFB96354DA0}" presName="root2" presStyleCnt="0"/>
      <dgm:spPr/>
    </dgm:pt>
    <dgm:pt modelId="{FD6866C5-D394-438F-9402-B1C48D6B8224}" type="pres">
      <dgm:prSet presAssocID="{3061C293-E428-47F6-A14E-4DFB96354DA0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BC7229D-C4CF-416D-9BC0-56FBBF57CF48}" type="pres">
      <dgm:prSet presAssocID="{3061C293-E428-47F6-A14E-4DFB96354DA0}" presName="level3hierChild" presStyleCnt="0"/>
      <dgm:spPr/>
    </dgm:pt>
    <dgm:pt modelId="{9A2C569B-7F02-46E5-8480-C8A715F8CE79}" type="pres">
      <dgm:prSet presAssocID="{AA3C787B-3FDF-41A5-B568-617FDD606A99}" presName="conn2-1" presStyleLbl="parChTrans1D4" presStyleIdx="2" presStyleCnt="5"/>
      <dgm:spPr/>
      <dgm:t>
        <a:bodyPr/>
        <a:lstStyle/>
        <a:p>
          <a:endParaRPr lang="es-CO"/>
        </a:p>
      </dgm:t>
    </dgm:pt>
    <dgm:pt modelId="{0EFDD967-B5D5-4277-9BE0-BE077B16EF5A}" type="pres">
      <dgm:prSet presAssocID="{AA3C787B-3FDF-41A5-B568-617FDD606A99}" presName="connTx" presStyleLbl="parChTrans1D4" presStyleIdx="2" presStyleCnt="5"/>
      <dgm:spPr/>
      <dgm:t>
        <a:bodyPr/>
        <a:lstStyle/>
        <a:p>
          <a:endParaRPr lang="es-CO"/>
        </a:p>
      </dgm:t>
    </dgm:pt>
    <dgm:pt modelId="{A981CC44-86E7-42CA-9A0C-BF1C2C80ECB8}" type="pres">
      <dgm:prSet presAssocID="{517D0144-08E6-4C11-9997-11D5EFCCE2A3}" presName="root2" presStyleCnt="0"/>
      <dgm:spPr/>
    </dgm:pt>
    <dgm:pt modelId="{63DCEB49-E275-4A40-972D-C169B93F6160}" type="pres">
      <dgm:prSet presAssocID="{517D0144-08E6-4C11-9997-11D5EFCCE2A3}" presName="LevelTwoTextNode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02C10EB-D47E-449E-AA5D-A9FDBE3B125F}" type="pres">
      <dgm:prSet presAssocID="{517D0144-08E6-4C11-9997-11D5EFCCE2A3}" presName="level3hierChild" presStyleCnt="0"/>
      <dgm:spPr/>
    </dgm:pt>
    <dgm:pt modelId="{2AE0B2E2-A4B3-4744-A80E-8F4845F09457}" type="pres">
      <dgm:prSet presAssocID="{9E02E0C2-0550-48AD-852E-0C1D13B53999}" presName="conn2-1" presStyleLbl="parChTrans1D3" presStyleIdx="3" presStyleCnt="5"/>
      <dgm:spPr/>
      <dgm:t>
        <a:bodyPr/>
        <a:lstStyle/>
        <a:p>
          <a:endParaRPr lang="es-CO"/>
        </a:p>
      </dgm:t>
    </dgm:pt>
    <dgm:pt modelId="{9637FC79-8870-4001-AC25-036801E0ED8C}" type="pres">
      <dgm:prSet presAssocID="{9E02E0C2-0550-48AD-852E-0C1D13B53999}" presName="connTx" presStyleLbl="parChTrans1D3" presStyleIdx="3" presStyleCnt="5"/>
      <dgm:spPr/>
      <dgm:t>
        <a:bodyPr/>
        <a:lstStyle/>
        <a:p>
          <a:endParaRPr lang="es-CO"/>
        </a:p>
      </dgm:t>
    </dgm:pt>
    <dgm:pt modelId="{BCBB0311-DB3A-4A50-B319-F97FFC778F0A}" type="pres">
      <dgm:prSet presAssocID="{2372A76D-D4C5-4457-B338-194F520C750D}" presName="root2" presStyleCnt="0"/>
      <dgm:spPr/>
    </dgm:pt>
    <dgm:pt modelId="{801FF16E-CEA7-4E3E-ACA7-BCFD927EAD6C}" type="pres">
      <dgm:prSet presAssocID="{2372A76D-D4C5-4457-B338-194F520C750D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1BC091F-8374-4CEA-9095-5D9A234CEB14}" type="pres">
      <dgm:prSet presAssocID="{2372A76D-D4C5-4457-B338-194F520C750D}" presName="level3hierChild" presStyleCnt="0"/>
      <dgm:spPr/>
    </dgm:pt>
    <dgm:pt modelId="{48E68064-00E5-4EBA-9324-91C540159DFD}" type="pres">
      <dgm:prSet presAssocID="{44605514-91A8-47C0-B52D-C5E82E68227E}" presName="conn2-1" presStyleLbl="parChTrans1D4" presStyleIdx="3" presStyleCnt="5"/>
      <dgm:spPr/>
      <dgm:t>
        <a:bodyPr/>
        <a:lstStyle/>
        <a:p>
          <a:endParaRPr lang="es-CO"/>
        </a:p>
      </dgm:t>
    </dgm:pt>
    <dgm:pt modelId="{29F3F232-B241-4ED6-BB30-DFD25E65DD6D}" type="pres">
      <dgm:prSet presAssocID="{44605514-91A8-47C0-B52D-C5E82E68227E}" presName="connTx" presStyleLbl="parChTrans1D4" presStyleIdx="3" presStyleCnt="5"/>
      <dgm:spPr/>
      <dgm:t>
        <a:bodyPr/>
        <a:lstStyle/>
        <a:p>
          <a:endParaRPr lang="es-CO"/>
        </a:p>
      </dgm:t>
    </dgm:pt>
    <dgm:pt modelId="{E84393BE-3A2B-4E4F-A0BE-7DCD528B20E1}" type="pres">
      <dgm:prSet presAssocID="{01EBA850-8910-4547-8205-3AF7F0C55ED1}" presName="root2" presStyleCnt="0"/>
      <dgm:spPr/>
    </dgm:pt>
    <dgm:pt modelId="{289DF031-12CC-4E10-BA86-FA81AABEF16A}" type="pres">
      <dgm:prSet presAssocID="{01EBA850-8910-4547-8205-3AF7F0C55ED1}" presName="LevelTwoTextNode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221741F-A1CA-4295-8D2B-7C955BD02A3D}" type="pres">
      <dgm:prSet presAssocID="{01EBA850-8910-4547-8205-3AF7F0C55ED1}" presName="level3hierChild" presStyleCnt="0"/>
      <dgm:spPr/>
    </dgm:pt>
    <dgm:pt modelId="{F5D60ACD-FF02-46B2-9B04-C120CA16A650}" type="pres">
      <dgm:prSet presAssocID="{046C16FC-4F30-4C8B-B62A-45BACCD2E9D0}" presName="conn2-1" presStyleLbl="parChTrans1D3" presStyleIdx="4" presStyleCnt="5"/>
      <dgm:spPr/>
      <dgm:t>
        <a:bodyPr/>
        <a:lstStyle/>
        <a:p>
          <a:endParaRPr lang="es-CO"/>
        </a:p>
      </dgm:t>
    </dgm:pt>
    <dgm:pt modelId="{7C93CEA3-1770-482B-91B0-6A1213611D7B}" type="pres">
      <dgm:prSet presAssocID="{046C16FC-4F30-4C8B-B62A-45BACCD2E9D0}" presName="connTx" presStyleLbl="parChTrans1D3" presStyleIdx="4" presStyleCnt="5"/>
      <dgm:spPr/>
      <dgm:t>
        <a:bodyPr/>
        <a:lstStyle/>
        <a:p>
          <a:endParaRPr lang="es-CO"/>
        </a:p>
      </dgm:t>
    </dgm:pt>
    <dgm:pt modelId="{63CE0307-35C2-4A63-A4DC-61C3F87F8A8F}" type="pres">
      <dgm:prSet presAssocID="{F97C3A08-06F7-4DD2-ABE1-A2FF211443B5}" presName="root2" presStyleCnt="0"/>
      <dgm:spPr/>
    </dgm:pt>
    <dgm:pt modelId="{5BF66BBA-9DA2-4EB1-A78B-1D82406FAC30}" type="pres">
      <dgm:prSet presAssocID="{F97C3A08-06F7-4DD2-ABE1-A2FF211443B5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D99352B-8232-464F-85A8-F56E955D181E}" type="pres">
      <dgm:prSet presAssocID="{F97C3A08-06F7-4DD2-ABE1-A2FF211443B5}" presName="level3hierChild" presStyleCnt="0"/>
      <dgm:spPr/>
    </dgm:pt>
    <dgm:pt modelId="{FFC668EB-2B7C-4A7C-8B9C-AB832CB1585A}" type="pres">
      <dgm:prSet presAssocID="{227B33AC-E59D-4541-B8F1-C04253379EFD}" presName="conn2-1" presStyleLbl="parChTrans1D4" presStyleIdx="4" presStyleCnt="5"/>
      <dgm:spPr/>
      <dgm:t>
        <a:bodyPr/>
        <a:lstStyle/>
        <a:p>
          <a:endParaRPr lang="es-CO"/>
        </a:p>
      </dgm:t>
    </dgm:pt>
    <dgm:pt modelId="{9570C5FC-3CD9-4A01-8E2A-96E90C296221}" type="pres">
      <dgm:prSet presAssocID="{227B33AC-E59D-4541-B8F1-C04253379EFD}" presName="connTx" presStyleLbl="parChTrans1D4" presStyleIdx="4" presStyleCnt="5"/>
      <dgm:spPr/>
      <dgm:t>
        <a:bodyPr/>
        <a:lstStyle/>
        <a:p>
          <a:endParaRPr lang="es-CO"/>
        </a:p>
      </dgm:t>
    </dgm:pt>
    <dgm:pt modelId="{2AB02870-6E98-43C3-8713-28308C76A31D}" type="pres">
      <dgm:prSet presAssocID="{4497A8A8-B4A8-46F0-BE9F-6D1C0570AF5A}" presName="root2" presStyleCnt="0"/>
      <dgm:spPr/>
    </dgm:pt>
    <dgm:pt modelId="{C23BAA78-94BC-4A55-87F3-7950FC7D90BC}" type="pres">
      <dgm:prSet presAssocID="{4497A8A8-B4A8-46F0-BE9F-6D1C0570AF5A}" presName="LevelTwoTextNode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20D94FB-60A0-4029-9454-396E989015ED}" type="pres">
      <dgm:prSet presAssocID="{4497A8A8-B4A8-46F0-BE9F-6D1C0570AF5A}" presName="level3hierChild" presStyleCnt="0"/>
      <dgm:spPr/>
    </dgm:pt>
  </dgm:ptLst>
  <dgm:cxnLst>
    <dgm:cxn modelId="{1C927E52-3EF6-4ADC-8016-2257669B7B55}" type="presOf" srcId="{DE029A27-6D59-4A56-B4EC-BA4F49181491}" destId="{6536B123-6F0F-4A4A-B2CF-1C0472654EE2}" srcOrd="0" destOrd="0" presId="urn:microsoft.com/office/officeart/2008/layout/HorizontalMultiLevelHierarchy"/>
    <dgm:cxn modelId="{921E6CE5-8107-4DA4-8AC1-1DB46BF83866}" type="presOf" srcId="{9E02E0C2-0550-48AD-852E-0C1D13B53999}" destId="{2AE0B2E2-A4B3-4744-A80E-8F4845F09457}" srcOrd="0" destOrd="0" presId="urn:microsoft.com/office/officeart/2008/layout/HorizontalMultiLevelHierarchy"/>
    <dgm:cxn modelId="{E8D6D675-DCA0-44D0-ADEF-A252A991B4F2}" type="presOf" srcId="{3BB67406-429B-4B5A-B530-3BC9E94890CE}" destId="{36008890-BFC2-44D5-AF5A-B11A7B861C62}" srcOrd="0" destOrd="0" presId="urn:microsoft.com/office/officeart/2008/layout/HorizontalMultiLevelHierarchy"/>
    <dgm:cxn modelId="{2BB29F3A-7AAD-46A4-90FC-DF75ECB636F4}" type="presOf" srcId="{78CC99C3-2DEB-4817-9AB5-F313FBD94317}" destId="{0DBA06FA-5C75-4E6F-8915-7A9CD3C13290}" srcOrd="0" destOrd="0" presId="urn:microsoft.com/office/officeart/2008/layout/HorizontalMultiLevelHierarchy"/>
    <dgm:cxn modelId="{CE364E65-BF8F-45C8-B340-37E58A980EE1}" type="presOf" srcId="{01EBA850-8910-4547-8205-3AF7F0C55ED1}" destId="{289DF031-12CC-4E10-BA86-FA81AABEF16A}" srcOrd="0" destOrd="0" presId="urn:microsoft.com/office/officeart/2008/layout/HorizontalMultiLevelHierarchy"/>
    <dgm:cxn modelId="{749B7E13-2AF9-42F9-8AA5-377D3EBE4DB9}" type="presOf" srcId="{44605514-91A8-47C0-B52D-C5E82E68227E}" destId="{48E68064-00E5-4EBA-9324-91C540159DFD}" srcOrd="0" destOrd="0" presId="urn:microsoft.com/office/officeart/2008/layout/HorizontalMultiLevelHierarchy"/>
    <dgm:cxn modelId="{C3229037-7B01-42AE-82EE-B1CD90DFDD2A}" type="presOf" srcId="{44605514-91A8-47C0-B52D-C5E82E68227E}" destId="{29F3F232-B241-4ED6-BB30-DFD25E65DD6D}" srcOrd="1" destOrd="0" presId="urn:microsoft.com/office/officeart/2008/layout/HorizontalMultiLevelHierarchy"/>
    <dgm:cxn modelId="{C389B10D-641A-4509-ADA4-7A92CFA80B3F}" type="presOf" srcId="{2B5ED0D5-7B6E-43F2-8873-39E2A858E31C}" destId="{3C32FB6F-54AB-4DF5-B8BD-D4668924D90F}" srcOrd="0" destOrd="0" presId="urn:microsoft.com/office/officeart/2008/layout/HorizontalMultiLevelHierarchy"/>
    <dgm:cxn modelId="{AA008F30-59DC-497A-8035-9A1DCA889D10}" type="presOf" srcId="{9E02E0C2-0550-48AD-852E-0C1D13B53999}" destId="{9637FC79-8870-4001-AC25-036801E0ED8C}" srcOrd="1" destOrd="0" presId="urn:microsoft.com/office/officeart/2008/layout/HorizontalMultiLevelHierarchy"/>
    <dgm:cxn modelId="{1B0ABC74-8ECE-46E0-A014-2ACDFDBB6E96}" type="presOf" srcId="{9AE23898-2FD5-4AEE-B80D-BDEEDF7350BF}" destId="{416911A9-9DD8-46BC-9AB8-7E4ACA5DF6F5}" srcOrd="1" destOrd="0" presId="urn:microsoft.com/office/officeart/2008/layout/HorizontalMultiLevelHierarchy"/>
    <dgm:cxn modelId="{44867F4F-1CB6-4EB5-9553-22A415273E79}" type="presOf" srcId="{21A685AA-728F-46A7-8357-845A6B02C40A}" destId="{45643ACB-B61F-4180-B04E-BDE3471D9032}" srcOrd="0" destOrd="0" presId="urn:microsoft.com/office/officeart/2008/layout/HorizontalMultiLevelHierarchy"/>
    <dgm:cxn modelId="{115BA97E-AA5B-44CA-832B-D966B68EED80}" srcId="{F971F1E6-C4FC-4E3E-9083-A82C806C8D85}" destId="{3061C293-E428-47F6-A14E-4DFB96354DA0}" srcOrd="2" destOrd="0" parTransId="{0505D4AD-464E-4F39-A03C-687DF0C3B659}" sibTransId="{A74C536A-8B7C-4624-8240-CF4EC5109062}"/>
    <dgm:cxn modelId="{DBADD947-DAE1-4B54-8BEE-55D63852C2B5}" type="presOf" srcId="{046C16FC-4F30-4C8B-B62A-45BACCD2E9D0}" destId="{F5D60ACD-FF02-46B2-9B04-C120CA16A650}" srcOrd="0" destOrd="0" presId="urn:microsoft.com/office/officeart/2008/layout/HorizontalMultiLevelHierarchy"/>
    <dgm:cxn modelId="{FDA47D2C-E708-4188-B568-CDC8D3DE08E0}" srcId="{82A59CBF-5380-4A4B-9AAC-4B3617C96647}" destId="{F971F1E6-C4FC-4E3E-9083-A82C806C8D85}" srcOrd="0" destOrd="0" parTransId="{A7070F33-5ABA-4008-8065-6756EDF5321E}" sibTransId="{F7F6384C-0A7A-477B-9FBE-AFC3E0AD9C00}"/>
    <dgm:cxn modelId="{E2D01392-F780-41F1-9F33-522703572FC5}" type="presOf" srcId="{2372A76D-D4C5-4457-B338-194F520C750D}" destId="{801FF16E-CEA7-4E3E-ACA7-BCFD927EAD6C}" srcOrd="0" destOrd="0" presId="urn:microsoft.com/office/officeart/2008/layout/HorizontalMultiLevelHierarchy"/>
    <dgm:cxn modelId="{861DF221-EF09-43E9-953F-41868C0B6135}" type="presOf" srcId="{F971F1E6-C4FC-4E3E-9083-A82C806C8D85}" destId="{B642B8E7-1662-4CCE-93B1-D4ADC121FBAE}" srcOrd="0" destOrd="0" presId="urn:microsoft.com/office/officeart/2008/layout/HorizontalMultiLevelHierarchy"/>
    <dgm:cxn modelId="{5194CA1F-7794-4FB5-B09D-BE0E6B063D3D}" type="presOf" srcId="{517D0144-08E6-4C11-9997-11D5EFCCE2A3}" destId="{63DCEB49-E275-4A40-972D-C169B93F6160}" srcOrd="0" destOrd="0" presId="urn:microsoft.com/office/officeart/2008/layout/HorizontalMultiLevelHierarchy"/>
    <dgm:cxn modelId="{55E86318-3434-4444-9D20-C063C6E15902}" type="presOf" srcId="{227B33AC-E59D-4541-B8F1-C04253379EFD}" destId="{FFC668EB-2B7C-4A7C-8B9C-AB832CB1585A}" srcOrd="0" destOrd="0" presId="urn:microsoft.com/office/officeart/2008/layout/HorizontalMultiLevelHierarchy"/>
    <dgm:cxn modelId="{B3B35EF4-92AF-4CD1-A111-CC218D7BF36C}" type="presOf" srcId="{AA3C787B-3FDF-41A5-B568-617FDD606A99}" destId="{9A2C569B-7F02-46E5-8480-C8A715F8CE79}" srcOrd="0" destOrd="0" presId="urn:microsoft.com/office/officeart/2008/layout/HorizontalMultiLevelHierarchy"/>
    <dgm:cxn modelId="{4248929F-42A0-4A40-A97C-EEB2FFD7F357}" type="presOf" srcId="{F789AB71-884A-44F9-8BD4-2CA96C8D0ECA}" destId="{23BFBFCF-DA21-486E-9182-2C6748E65175}" srcOrd="1" destOrd="0" presId="urn:microsoft.com/office/officeart/2008/layout/HorizontalMultiLevelHierarchy"/>
    <dgm:cxn modelId="{E7654864-3AE3-43A9-9142-884E5B6D2660}" type="presOf" srcId="{0505D4AD-464E-4F39-A03C-687DF0C3B659}" destId="{EE760535-1003-4B2D-91B4-06AA288213FF}" srcOrd="0" destOrd="0" presId="urn:microsoft.com/office/officeart/2008/layout/HorizontalMultiLevelHierarchy"/>
    <dgm:cxn modelId="{BDAE1266-A150-497E-B07F-1854356E9EB6}" srcId="{F971F1E6-C4FC-4E3E-9083-A82C806C8D85}" destId="{2372A76D-D4C5-4457-B338-194F520C750D}" srcOrd="3" destOrd="0" parTransId="{9E02E0C2-0550-48AD-852E-0C1D13B53999}" sibTransId="{582067A2-D998-4D91-AB6D-028B3F78C3DD}"/>
    <dgm:cxn modelId="{6BB7CE84-04EB-43CE-A004-7D8E7EC34B3B}" type="presOf" srcId="{4497A8A8-B4A8-46F0-BE9F-6D1C0570AF5A}" destId="{C23BAA78-94BC-4A55-87F3-7950FC7D90BC}" srcOrd="0" destOrd="0" presId="urn:microsoft.com/office/officeart/2008/layout/HorizontalMultiLevelHierarchy"/>
    <dgm:cxn modelId="{3B870E7A-CD3F-440D-8DD9-BCA5404B11EC}" srcId="{3BB67406-429B-4B5A-B530-3BC9E94890CE}" destId="{82A59CBF-5380-4A4B-9AAC-4B3617C96647}" srcOrd="0" destOrd="0" parTransId="{8A1F4EEC-D703-4114-956A-E8A29D7C71A6}" sibTransId="{1EB07E2B-370A-44A4-8B08-1A5782A98291}"/>
    <dgm:cxn modelId="{991E3119-3D30-4883-B8A3-FC6A5D12A07C}" type="presOf" srcId="{0505D4AD-464E-4F39-A03C-687DF0C3B659}" destId="{6497DB8E-62F5-4E5F-B3E0-B114ADAE7A8B}" srcOrd="1" destOrd="0" presId="urn:microsoft.com/office/officeart/2008/layout/HorizontalMultiLevelHierarchy"/>
    <dgm:cxn modelId="{7163DC95-90FC-47DF-95CC-E6F152CA2A08}" type="presOf" srcId="{F97C3A08-06F7-4DD2-ABE1-A2FF211443B5}" destId="{5BF66BBA-9DA2-4EB1-A78B-1D82406FAC30}" srcOrd="0" destOrd="0" presId="urn:microsoft.com/office/officeart/2008/layout/HorizontalMultiLevelHierarchy"/>
    <dgm:cxn modelId="{C13C9F67-3C3F-4E52-85A8-C3911E53E818}" type="presOf" srcId="{227B33AC-E59D-4541-B8F1-C04253379EFD}" destId="{9570C5FC-3CD9-4A01-8E2A-96E90C296221}" srcOrd="1" destOrd="0" presId="urn:microsoft.com/office/officeart/2008/layout/HorizontalMultiLevelHierarchy"/>
    <dgm:cxn modelId="{76DF466C-AADC-4F44-AB4C-391E9A964F1D}" type="presOf" srcId="{EAC6062C-0F13-4C7C-A6C6-ADDC76A15AA4}" destId="{B41C50CE-D9DB-4740-B48B-290F3F37C9C6}" srcOrd="1" destOrd="0" presId="urn:microsoft.com/office/officeart/2008/layout/HorizontalMultiLevelHierarchy"/>
    <dgm:cxn modelId="{A8D2BB99-2237-4F7D-8ABE-092F940F2E84}" srcId="{2372A76D-D4C5-4457-B338-194F520C750D}" destId="{01EBA850-8910-4547-8205-3AF7F0C55ED1}" srcOrd="0" destOrd="0" parTransId="{44605514-91A8-47C0-B52D-C5E82E68227E}" sibTransId="{65447C63-77D5-4EA3-93DC-780610F3AE6B}"/>
    <dgm:cxn modelId="{96F46835-BFB7-4C9F-A698-648DF80E03E0}" type="presOf" srcId="{9AE23898-2FD5-4AEE-B80D-BDEEDF7350BF}" destId="{3A08857F-AC0E-44F0-86A8-9D0201DE621D}" srcOrd="0" destOrd="0" presId="urn:microsoft.com/office/officeart/2008/layout/HorizontalMultiLevelHierarchy"/>
    <dgm:cxn modelId="{09B157B1-4690-42B0-B028-D4953CB469B4}" type="presOf" srcId="{82A59CBF-5380-4A4B-9AAC-4B3617C96647}" destId="{43AF580A-2BC4-402D-B893-59FA89A4C726}" srcOrd="0" destOrd="0" presId="urn:microsoft.com/office/officeart/2008/layout/HorizontalMultiLevelHierarchy"/>
    <dgm:cxn modelId="{5124A279-4398-448A-AF13-D3DF4EAB8161}" type="presOf" srcId="{A7070F33-5ABA-4008-8065-6756EDF5321E}" destId="{A97C6BEA-59C8-4B5D-AE48-FE2631243EC7}" srcOrd="1" destOrd="0" presId="urn:microsoft.com/office/officeart/2008/layout/HorizontalMultiLevelHierarchy"/>
    <dgm:cxn modelId="{B667167A-C5F3-4B25-896C-A638B7829208}" type="presOf" srcId="{71ACDA58-18B9-4EE8-808D-67102B551174}" destId="{E33610F2-2F56-420B-8DEF-039CD0C684CA}" srcOrd="0" destOrd="0" presId="urn:microsoft.com/office/officeart/2008/layout/HorizontalMultiLevelHierarchy"/>
    <dgm:cxn modelId="{92370E12-8F01-4919-98A7-B3AA76AB3061}" type="presOf" srcId="{3061C293-E428-47F6-A14E-4DFB96354DA0}" destId="{FD6866C5-D394-438F-9402-B1C48D6B8224}" srcOrd="0" destOrd="0" presId="urn:microsoft.com/office/officeart/2008/layout/HorizontalMultiLevelHierarchy"/>
    <dgm:cxn modelId="{F737C2E1-8E02-416D-8944-DBE9C8E36977}" srcId="{F971F1E6-C4FC-4E3E-9083-A82C806C8D85}" destId="{F97C3A08-06F7-4DD2-ABE1-A2FF211443B5}" srcOrd="4" destOrd="0" parTransId="{046C16FC-4F30-4C8B-B62A-45BACCD2E9D0}" sibTransId="{47D215AE-BBD7-4497-93C0-0B77A4DD3756}"/>
    <dgm:cxn modelId="{35B9DBB9-385E-45A7-ACDF-3B5314D459E4}" type="presOf" srcId="{A7070F33-5ABA-4008-8065-6756EDF5321E}" destId="{66176B37-9BD2-4B20-8C8F-20679DC0046A}" srcOrd="0" destOrd="0" presId="urn:microsoft.com/office/officeart/2008/layout/HorizontalMultiLevelHierarchy"/>
    <dgm:cxn modelId="{BBB76AE3-C02C-461B-B428-6A2CBB64355B}" type="presOf" srcId="{EAC6062C-0F13-4C7C-A6C6-ADDC76A15AA4}" destId="{EB39DAE4-8349-4212-96A1-631EA8EF5693}" srcOrd="0" destOrd="0" presId="urn:microsoft.com/office/officeart/2008/layout/HorizontalMultiLevelHierarchy"/>
    <dgm:cxn modelId="{B64F7D60-3D7F-442A-8F98-EF6132CEC4D2}" srcId="{F971F1E6-C4FC-4E3E-9083-A82C806C8D85}" destId="{2B5ED0D5-7B6E-43F2-8873-39E2A858E31C}" srcOrd="0" destOrd="0" parTransId="{EAC6062C-0F13-4C7C-A6C6-ADDC76A15AA4}" sibTransId="{D4553945-328F-4A60-AFFF-338B5EC8C950}"/>
    <dgm:cxn modelId="{FA366061-8DB6-4E06-9CB1-6ADFDF69CDFC}" type="presOf" srcId="{046C16FC-4F30-4C8B-B62A-45BACCD2E9D0}" destId="{7C93CEA3-1770-482B-91B0-6A1213611D7B}" srcOrd="1" destOrd="0" presId="urn:microsoft.com/office/officeart/2008/layout/HorizontalMultiLevelHierarchy"/>
    <dgm:cxn modelId="{BE46E2E0-76EF-4CF0-A86C-52D7BA18C5B4}" srcId="{F97C3A08-06F7-4DD2-ABE1-A2FF211443B5}" destId="{4497A8A8-B4A8-46F0-BE9F-6D1C0570AF5A}" srcOrd="0" destOrd="0" parTransId="{227B33AC-E59D-4541-B8F1-C04253379EFD}" sibTransId="{C02D89F9-1B0E-4664-B517-3AE85D3527ED}"/>
    <dgm:cxn modelId="{037546DB-C187-4924-8510-59E85AAAD4BA}" srcId="{DE029A27-6D59-4A56-B4EC-BA4F49181491}" destId="{21A685AA-728F-46A7-8357-845A6B02C40A}" srcOrd="0" destOrd="0" parTransId="{F789AB71-884A-44F9-8BD4-2CA96C8D0ECA}" sibTransId="{0D7857DC-8BC4-4669-A82F-A7FD2B768BAA}"/>
    <dgm:cxn modelId="{4DB97209-D000-4721-AD2F-B44BFBCFB712}" type="presOf" srcId="{F789AB71-884A-44F9-8BD4-2CA96C8D0ECA}" destId="{D01D4E94-C759-4B09-AA26-4393F1F490CE}" srcOrd="0" destOrd="0" presId="urn:microsoft.com/office/officeart/2008/layout/HorizontalMultiLevelHierarchy"/>
    <dgm:cxn modelId="{4A1A9F0F-E4BE-4585-9DA7-165CD77D0606}" srcId="{F971F1E6-C4FC-4E3E-9083-A82C806C8D85}" destId="{DE029A27-6D59-4A56-B4EC-BA4F49181491}" srcOrd="1" destOrd="0" parTransId="{9AE23898-2FD5-4AEE-B80D-BDEEDF7350BF}" sibTransId="{507B4D4A-55A5-41A1-9ADC-703BFC7E8007}"/>
    <dgm:cxn modelId="{88D8DF85-FAC0-458C-BB0E-B63B4F26DA3E}" type="presOf" srcId="{78CC99C3-2DEB-4817-9AB5-F313FBD94317}" destId="{9EF8FEEE-CFA7-4DE2-8E27-AE018A07755C}" srcOrd="1" destOrd="0" presId="urn:microsoft.com/office/officeart/2008/layout/HorizontalMultiLevelHierarchy"/>
    <dgm:cxn modelId="{62FB90B8-D59E-416A-A3FE-28A5AD11D39E}" type="presOf" srcId="{AA3C787B-3FDF-41A5-B568-617FDD606A99}" destId="{0EFDD967-B5D5-4277-9BE0-BE077B16EF5A}" srcOrd="1" destOrd="0" presId="urn:microsoft.com/office/officeart/2008/layout/HorizontalMultiLevelHierarchy"/>
    <dgm:cxn modelId="{8EDB4B43-0677-4586-BE40-A8C96357C2BF}" srcId="{3061C293-E428-47F6-A14E-4DFB96354DA0}" destId="{517D0144-08E6-4C11-9997-11D5EFCCE2A3}" srcOrd="0" destOrd="0" parTransId="{AA3C787B-3FDF-41A5-B568-617FDD606A99}" sibTransId="{3654116D-9307-4F5B-9BB9-C15F63403211}"/>
    <dgm:cxn modelId="{1757E84F-74F2-48F3-B791-A1A61728C502}" srcId="{2B5ED0D5-7B6E-43F2-8873-39E2A858E31C}" destId="{71ACDA58-18B9-4EE8-808D-67102B551174}" srcOrd="0" destOrd="0" parTransId="{78CC99C3-2DEB-4817-9AB5-F313FBD94317}" sibTransId="{6CDE8C1B-5944-4E4D-B614-4FC739C93233}"/>
    <dgm:cxn modelId="{851609CF-BAC6-4BEC-B700-CE76B8064D2E}" type="presParOf" srcId="{36008890-BFC2-44D5-AF5A-B11A7B861C62}" destId="{C817827C-106A-46F5-91EF-42CB74833B6A}" srcOrd="0" destOrd="0" presId="urn:microsoft.com/office/officeart/2008/layout/HorizontalMultiLevelHierarchy"/>
    <dgm:cxn modelId="{C21A903A-2CD4-49E5-8417-9D3895FFB1DC}" type="presParOf" srcId="{C817827C-106A-46F5-91EF-42CB74833B6A}" destId="{43AF580A-2BC4-402D-B893-59FA89A4C726}" srcOrd="0" destOrd="0" presId="urn:microsoft.com/office/officeart/2008/layout/HorizontalMultiLevelHierarchy"/>
    <dgm:cxn modelId="{CC2037B5-3F18-4758-8144-85A3E0C0CFCE}" type="presParOf" srcId="{C817827C-106A-46F5-91EF-42CB74833B6A}" destId="{01B7BDBF-E318-4B27-8033-440937DE230D}" srcOrd="1" destOrd="0" presId="urn:microsoft.com/office/officeart/2008/layout/HorizontalMultiLevelHierarchy"/>
    <dgm:cxn modelId="{8AC158D0-3D6B-4961-9B01-34E462791FFB}" type="presParOf" srcId="{01B7BDBF-E318-4B27-8033-440937DE230D}" destId="{66176B37-9BD2-4B20-8C8F-20679DC0046A}" srcOrd="0" destOrd="0" presId="urn:microsoft.com/office/officeart/2008/layout/HorizontalMultiLevelHierarchy"/>
    <dgm:cxn modelId="{26192841-671F-4BB8-866B-2E02383F1CDA}" type="presParOf" srcId="{66176B37-9BD2-4B20-8C8F-20679DC0046A}" destId="{A97C6BEA-59C8-4B5D-AE48-FE2631243EC7}" srcOrd="0" destOrd="0" presId="urn:microsoft.com/office/officeart/2008/layout/HorizontalMultiLevelHierarchy"/>
    <dgm:cxn modelId="{ADC49132-CDA3-4C23-82C9-299FE43FC780}" type="presParOf" srcId="{01B7BDBF-E318-4B27-8033-440937DE230D}" destId="{1A35436F-6A2D-496C-BBC7-677EE6E4907C}" srcOrd="1" destOrd="0" presId="urn:microsoft.com/office/officeart/2008/layout/HorizontalMultiLevelHierarchy"/>
    <dgm:cxn modelId="{398EE344-5E85-49AC-8FF0-15958A9AD46E}" type="presParOf" srcId="{1A35436F-6A2D-496C-BBC7-677EE6E4907C}" destId="{B642B8E7-1662-4CCE-93B1-D4ADC121FBAE}" srcOrd="0" destOrd="0" presId="urn:microsoft.com/office/officeart/2008/layout/HorizontalMultiLevelHierarchy"/>
    <dgm:cxn modelId="{793C71CF-EFBF-448C-851F-9F621B26615F}" type="presParOf" srcId="{1A35436F-6A2D-496C-BBC7-677EE6E4907C}" destId="{062EA245-BB06-469F-A729-3D902B44C2E5}" srcOrd="1" destOrd="0" presId="urn:microsoft.com/office/officeart/2008/layout/HorizontalMultiLevelHierarchy"/>
    <dgm:cxn modelId="{35525CDA-931E-44D1-B6A8-4BBF1130C616}" type="presParOf" srcId="{062EA245-BB06-469F-A729-3D902B44C2E5}" destId="{EB39DAE4-8349-4212-96A1-631EA8EF5693}" srcOrd="0" destOrd="0" presId="urn:microsoft.com/office/officeart/2008/layout/HorizontalMultiLevelHierarchy"/>
    <dgm:cxn modelId="{2FDEFF34-F66B-4A7C-AD57-7F8DE9925421}" type="presParOf" srcId="{EB39DAE4-8349-4212-96A1-631EA8EF5693}" destId="{B41C50CE-D9DB-4740-B48B-290F3F37C9C6}" srcOrd="0" destOrd="0" presId="urn:microsoft.com/office/officeart/2008/layout/HorizontalMultiLevelHierarchy"/>
    <dgm:cxn modelId="{BE58D7B2-3402-4F22-8140-7605F1A388D2}" type="presParOf" srcId="{062EA245-BB06-469F-A729-3D902B44C2E5}" destId="{9867A3F4-27B4-45D1-8522-9135A5983690}" srcOrd="1" destOrd="0" presId="urn:microsoft.com/office/officeart/2008/layout/HorizontalMultiLevelHierarchy"/>
    <dgm:cxn modelId="{5A1EC3C2-D6D3-44A6-A3A2-20FFAE3A8CCB}" type="presParOf" srcId="{9867A3F4-27B4-45D1-8522-9135A5983690}" destId="{3C32FB6F-54AB-4DF5-B8BD-D4668924D90F}" srcOrd="0" destOrd="0" presId="urn:microsoft.com/office/officeart/2008/layout/HorizontalMultiLevelHierarchy"/>
    <dgm:cxn modelId="{FB07CD03-58C0-428D-BB9D-59EEAC209EE7}" type="presParOf" srcId="{9867A3F4-27B4-45D1-8522-9135A5983690}" destId="{1A8CC94D-F110-4C4E-803A-F2E326808D38}" srcOrd="1" destOrd="0" presId="urn:microsoft.com/office/officeart/2008/layout/HorizontalMultiLevelHierarchy"/>
    <dgm:cxn modelId="{3BC41F79-0577-405C-806A-ECEC6B21B683}" type="presParOf" srcId="{1A8CC94D-F110-4C4E-803A-F2E326808D38}" destId="{0DBA06FA-5C75-4E6F-8915-7A9CD3C13290}" srcOrd="0" destOrd="0" presId="urn:microsoft.com/office/officeart/2008/layout/HorizontalMultiLevelHierarchy"/>
    <dgm:cxn modelId="{54311C8F-26C4-498D-8008-8108D94CC38C}" type="presParOf" srcId="{0DBA06FA-5C75-4E6F-8915-7A9CD3C13290}" destId="{9EF8FEEE-CFA7-4DE2-8E27-AE018A07755C}" srcOrd="0" destOrd="0" presId="urn:microsoft.com/office/officeart/2008/layout/HorizontalMultiLevelHierarchy"/>
    <dgm:cxn modelId="{45EE9D68-E1C9-4C3D-8725-54224A68ABB0}" type="presParOf" srcId="{1A8CC94D-F110-4C4E-803A-F2E326808D38}" destId="{5EA189D1-F203-439E-9F62-CC66A4F0331C}" srcOrd="1" destOrd="0" presId="urn:microsoft.com/office/officeart/2008/layout/HorizontalMultiLevelHierarchy"/>
    <dgm:cxn modelId="{D9929720-793F-4733-AB5E-9ED0377ECA1E}" type="presParOf" srcId="{5EA189D1-F203-439E-9F62-CC66A4F0331C}" destId="{E33610F2-2F56-420B-8DEF-039CD0C684CA}" srcOrd="0" destOrd="0" presId="urn:microsoft.com/office/officeart/2008/layout/HorizontalMultiLevelHierarchy"/>
    <dgm:cxn modelId="{4544D9EE-1024-4043-B51D-248F2B02B5F9}" type="presParOf" srcId="{5EA189D1-F203-439E-9F62-CC66A4F0331C}" destId="{9B2D4332-3B39-4587-AD4A-E4B1D941834F}" srcOrd="1" destOrd="0" presId="urn:microsoft.com/office/officeart/2008/layout/HorizontalMultiLevelHierarchy"/>
    <dgm:cxn modelId="{449418A0-78AD-4251-8E46-E985CC7DB1D7}" type="presParOf" srcId="{062EA245-BB06-469F-A729-3D902B44C2E5}" destId="{3A08857F-AC0E-44F0-86A8-9D0201DE621D}" srcOrd="2" destOrd="0" presId="urn:microsoft.com/office/officeart/2008/layout/HorizontalMultiLevelHierarchy"/>
    <dgm:cxn modelId="{DBE635E6-4301-4066-B5BE-85C673FB499B}" type="presParOf" srcId="{3A08857F-AC0E-44F0-86A8-9D0201DE621D}" destId="{416911A9-9DD8-46BC-9AB8-7E4ACA5DF6F5}" srcOrd="0" destOrd="0" presId="urn:microsoft.com/office/officeart/2008/layout/HorizontalMultiLevelHierarchy"/>
    <dgm:cxn modelId="{2FF152AF-363F-400D-B309-B97E8A7AF5F7}" type="presParOf" srcId="{062EA245-BB06-469F-A729-3D902B44C2E5}" destId="{74DC60E9-1B12-4588-84D2-E42E5617E482}" srcOrd="3" destOrd="0" presId="urn:microsoft.com/office/officeart/2008/layout/HorizontalMultiLevelHierarchy"/>
    <dgm:cxn modelId="{6C81F101-C9FE-4494-829D-40F08C0451BC}" type="presParOf" srcId="{74DC60E9-1B12-4588-84D2-E42E5617E482}" destId="{6536B123-6F0F-4A4A-B2CF-1C0472654EE2}" srcOrd="0" destOrd="0" presId="urn:microsoft.com/office/officeart/2008/layout/HorizontalMultiLevelHierarchy"/>
    <dgm:cxn modelId="{F2FD1A59-3BD3-4D8A-82B0-8D27781AC002}" type="presParOf" srcId="{74DC60E9-1B12-4588-84D2-E42E5617E482}" destId="{A4291CCC-5894-4F6F-BCDE-1E45FEB5C209}" srcOrd="1" destOrd="0" presId="urn:microsoft.com/office/officeart/2008/layout/HorizontalMultiLevelHierarchy"/>
    <dgm:cxn modelId="{751D2398-E766-4397-83D6-D4364BCE698D}" type="presParOf" srcId="{A4291CCC-5894-4F6F-BCDE-1E45FEB5C209}" destId="{D01D4E94-C759-4B09-AA26-4393F1F490CE}" srcOrd="0" destOrd="0" presId="urn:microsoft.com/office/officeart/2008/layout/HorizontalMultiLevelHierarchy"/>
    <dgm:cxn modelId="{D552610F-32C8-4882-AF77-1F1CDECA8E9F}" type="presParOf" srcId="{D01D4E94-C759-4B09-AA26-4393F1F490CE}" destId="{23BFBFCF-DA21-486E-9182-2C6748E65175}" srcOrd="0" destOrd="0" presId="urn:microsoft.com/office/officeart/2008/layout/HorizontalMultiLevelHierarchy"/>
    <dgm:cxn modelId="{D09C31DF-0B1E-4D57-A25B-FE0287FF5327}" type="presParOf" srcId="{A4291CCC-5894-4F6F-BCDE-1E45FEB5C209}" destId="{10E6673F-5C1C-4903-859E-719C959C0397}" srcOrd="1" destOrd="0" presId="urn:microsoft.com/office/officeart/2008/layout/HorizontalMultiLevelHierarchy"/>
    <dgm:cxn modelId="{18E8B048-126B-4343-9E31-C08B2D03AA0F}" type="presParOf" srcId="{10E6673F-5C1C-4903-859E-719C959C0397}" destId="{45643ACB-B61F-4180-B04E-BDE3471D9032}" srcOrd="0" destOrd="0" presId="urn:microsoft.com/office/officeart/2008/layout/HorizontalMultiLevelHierarchy"/>
    <dgm:cxn modelId="{A75656B6-F21F-4517-9F81-28AE5DD6F2C5}" type="presParOf" srcId="{10E6673F-5C1C-4903-859E-719C959C0397}" destId="{30AAE89B-16B8-4F58-BAB4-5EE4E9EF5800}" srcOrd="1" destOrd="0" presId="urn:microsoft.com/office/officeart/2008/layout/HorizontalMultiLevelHierarchy"/>
    <dgm:cxn modelId="{40D4326A-B0A3-4DA6-AECC-E361904E8F37}" type="presParOf" srcId="{062EA245-BB06-469F-A729-3D902B44C2E5}" destId="{EE760535-1003-4B2D-91B4-06AA288213FF}" srcOrd="4" destOrd="0" presId="urn:microsoft.com/office/officeart/2008/layout/HorizontalMultiLevelHierarchy"/>
    <dgm:cxn modelId="{3D6018AD-BFFD-45B6-B579-FB9965E4A718}" type="presParOf" srcId="{EE760535-1003-4B2D-91B4-06AA288213FF}" destId="{6497DB8E-62F5-4E5F-B3E0-B114ADAE7A8B}" srcOrd="0" destOrd="0" presId="urn:microsoft.com/office/officeart/2008/layout/HorizontalMultiLevelHierarchy"/>
    <dgm:cxn modelId="{F37F0AA4-D143-46F9-992A-E4082B532060}" type="presParOf" srcId="{062EA245-BB06-469F-A729-3D902B44C2E5}" destId="{B08B244C-B6F6-40AB-B315-E2FC3ED7E975}" srcOrd="5" destOrd="0" presId="urn:microsoft.com/office/officeart/2008/layout/HorizontalMultiLevelHierarchy"/>
    <dgm:cxn modelId="{8CBA8282-6ACC-4354-998F-3330D0B0B623}" type="presParOf" srcId="{B08B244C-B6F6-40AB-B315-E2FC3ED7E975}" destId="{FD6866C5-D394-438F-9402-B1C48D6B8224}" srcOrd="0" destOrd="0" presId="urn:microsoft.com/office/officeart/2008/layout/HorizontalMultiLevelHierarchy"/>
    <dgm:cxn modelId="{8A6AE094-C7D1-4C85-B401-3260D776A305}" type="presParOf" srcId="{B08B244C-B6F6-40AB-B315-E2FC3ED7E975}" destId="{1BC7229D-C4CF-416D-9BC0-56FBBF57CF48}" srcOrd="1" destOrd="0" presId="urn:microsoft.com/office/officeart/2008/layout/HorizontalMultiLevelHierarchy"/>
    <dgm:cxn modelId="{3E2E160B-7C81-4A77-988C-A77748B75CC1}" type="presParOf" srcId="{1BC7229D-C4CF-416D-9BC0-56FBBF57CF48}" destId="{9A2C569B-7F02-46E5-8480-C8A715F8CE79}" srcOrd="0" destOrd="0" presId="urn:microsoft.com/office/officeart/2008/layout/HorizontalMultiLevelHierarchy"/>
    <dgm:cxn modelId="{FFADB2F3-E7A2-4FB2-BB44-588582533C89}" type="presParOf" srcId="{9A2C569B-7F02-46E5-8480-C8A715F8CE79}" destId="{0EFDD967-B5D5-4277-9BE0-BE077B16EF5A}" srcOrd="0" destOrd="0" presId="urn:microsoft.com/office/officeart/2008/layout/HorizontalMultiLevelHierarchy"/>
    <dgm:cxn modelId="{C377A38D-ECC8-4927-BDD3-5A3703853F6A}" type="presParOf" srcId="{1BC7229D-C4CF-416D-9BC0-56FBBF57CF48}" destId="{A981CC44-86E7-42CA-9A0C-BF1C2C80ECB8}" srcOrd="1" destOrd="0" presId="urn:microsoft.com/office/officeart/2008/layout/HorizontalMultiLevelHierarchy"/>
    <dgm:cxn modelId="{9D5F8768-4A1E-4E80-8E65-BEE6FCDB4852}" type="presParOf" srcId="{A981CC44-86E7-42CA-9A0C-BF1C2C80ECB8}" destId="{63DCEB49-E275-4A40-972D-C169B93F6160}" srcOrd="0" destOrd="0" presId="urn:microsoft.com/office/officeart/2008/layout/HorizontalMultiLevelHierarchy"/>
    <dgm:cxn modelId="{8F6AF761-45C8-4FFF-95B7-8CD3D575B141}" type="presParOf" srcId="{A981CC44-86E7-42CA-9A0C-BF1C2C80ECB8}" destId="{B02C10EB-D47E-449E-AA5D-A9FDBE3B125F}" srcOrd="1" destOrd="0" presId="urn:microsoft.com/office/officeart/2008/layout/HorizontalMultiLevelHierarchy"/>
    <dgm:cxn modelId="{63D073C1-5641-44D3-BD94-46824A3EE2B6}" type="presParOf" srcId="{062EA245-BB06-469F-A729-3D902B44C2E5}" destId="{2AE0B2E2-A4B3-4744-A80E-8F4845F09457}" srcOrd="6" destOrd="0" presId="urn:microsoft.com/office/officeart/2008/layout/HorizontalMultiLevelHierarchy"/>
    <dgm:cxn modelId="{DC495659-E399-437E-B90F-C2C75A428B7B}" type="presParOf" srcId="{2AE0B2E2-A4B3-4744-A80E-8F4845F09457}" destId="{9637FC79-8870-4001-AC25-036801E0ED8C}" srcOrd="0" destOrd="0" presId="urn:microsoft.com/office/officeart/2008/layout/HorizontalMultiLevelHierarchy"/>
    <dgm:cxn modelId="{38012963-4016-451F-95F3-801481807570}" type="presParOf" srcId="{062EA245-BB06-469F-A729-3D902B44C2E5}" destId="{BCBB0311-DB3A-4A50-B319-F97FFC778F0A}" srcOrd="7" destOrd="0" presId="urn:microsoft.com/office/officeart/2008/layout/HorizontalMultiLevelHierarchy"/>
    <dgm:cxn modelId="{2AA8D809-8023-42DA-9DF5-0AAB0C0B0DAA}" type="presParOf" srcId="{BCBB0311-DB3A-4A50-B319-F97FFC778F0A}" destId="{801FF16E-CEA7-4E3E-ACA7-BCFD927EAD6C}" srcOrd="0" destOrd="0" presId="urn:microsoft.com/office/officeart/2008/layout/HorizontalMultiLevelHierarchy"/>
    <dgm:cxn modelId="{753D584C-2B3F-4D0A-84BD-4691187A1100}" type="presParOf" srcId="{BCBB0311-DB3A-4A50-B319-F97FFC778F0A}" destId="{31BC091F-8374-4CEA-9095-5D9A234CEB14}" srcOrd="1" destOrd="0" presId="urn:microsoft.com/office/officeart/2008/layout/HorizontalMultiLevelHierarchy"/>
    <dgm:cxn modelId="{47BB3E59-4300-4026-9F91-A5DBF452255D}" type="presParOf" srcId="{31BC091F-8374-4CEA-9095-5D9A234CEB14}" destId="{48E68064-00E5-4EBA-9324-91C540159DFD}" srcOrd="0" destOrd="0" presId="urn:microsoft.com/office/officeart/2008/layout/HorizontalMultiLevelHierarchy"/>
    <dgm:cxn modelId="{D2B6BA3A-42A1-4A71-A952-F8CCA845A73B}" type="presParOf" srcId="{48E68064-00E5-4EBA-9324-91C540159DFD}" destId="{29F3F232-B241-4ED6-BB30-DFD25E65DD6D}" srcOrd="0" destOrd="0" presId="urn:microsoft.com/office/officeart/2008/layout/HorizontalMultiLevelHierarchy"/>
    <dgm:cxn modelId="{EC64FFFC-9FAC-42A7-9261-654FD43A3237}" type="presParOf" srcId="{31BC091F-8374-4CEA-9095-5D9A234CEB14}" destId="{E84393BE-3A2B-4E4F-A0BE-7DCD528B20E1}" srcOrd="1" destOrd="0" presId="urn:microsoft.com/office/officeart/2008/layout/HorizontalMultiLevelHierarchy"/>
    <dgm:cxn modelId="{174B6930-9D54-4784-8A2E-DE1CC831D5D7}" type="presParOf" srcId="{E84393BE-3A2B-4E4F-A0BE-7DCD528B20E1}" destId="{289DF031-12CC-4E10-BA86-FA81AABEF16A}" srcOrd="0" destOrd="0" presId="urn:microsoft.com/office/officeart/2008/layout/HorizontalMultiLevelHierarchy"/>
    <dgm:cxn modelId="{0774B4B8-9463-44B0-BF38-0B6A9E49D530}" type="presParOf" srcId="{E84393BE-3A2B-4E4F-A0BE-7DCD528B20E1}" destId="{5221741F-A1CA-4295-8D2B-7C955BD02A3D}" srcOrd="1" destOrd="0" presId="urn:microsoft.com/office/officeart/2008/layout/HorizontalMultiLevelHierarchy"/>
    <dgm:cxn modelId="{A3E5676B-E4FA-4DEA-8711-2BB9F857115D}" type="presParOf" srcId="{062EA245-BB06-469F-A729-3D902B44C2E5}" destId="{F5D60ACD-FF02-46B2-9B04-C120CA16A650}" srcOrd="8" destOrd="0" presId="urn:microsoft.com/office/officeart/2008/layout/HorizontalMultiLevelHierarchy"/>
    <dgm:cxn modelId="{37B281C8-6D61-4933-98FB-5D6F4900FD36}" type="presParOf" srcId="{F5D60ACD-FF02-46B2-9B04-C120CA16A650}" destId="{7C93CEA3-1770-482B-91B0-6A1213611D7B}" srcOrd="0" destOrd="0" presId="urn:microsoft.com/office/officeart/2008/layout/HorizontalMultiLevelHierarchy"/>
    <dgm:cxn modelId="{779BF18E-BA25-4821-8D96-53A82E20F7F9}" type="presParOf" srcId="{062EA245-BB06-469F-A729-3D902B44C2E5}" destId="{63CE0307-35C2-4A63-A4DC-61C3F87F8A8F}" srcOrd="9" destOrd="0" presId="urn:microsoft.com/office/officeart/2008/layout/HorizontalMultiLevelHierarchy"/>
    <dgm:cxn modelId="{A749FE78-FFFD-4730-ACF2-0CA287FDF3FE}" type="presParOf" srcId="{63CE0307-35C2-4A63-A4DC-61C3F87F8A8F}" destId="{5BF66BBA-9DA2-4EB1-A78B-1D82406FAC30}" srcOrd="0" destOrd="0" presId="urn:microsoft.com/office/officeart/2008/layout/HorizontalMultiLevelHierarchy"/>
    <dgm:cxn modelId="{4E761C6C-EA03-487C-82DD-86C3873303AB}" type="presParOf" srcId="{63CE0307-35C2-4A63-A4DC-61C3F87F8A8F}" destId="{5D99352B-8232-464F-85A8-F56E955D181E}" srcOrd="1" destOrd="0" presId="urn:microsoft.com/office/officeart/2008/layout/HorizontalMultiLevelHierarchy"/>
    <dgm:cxn modelId="{9841D5E5-4B0B-43CF-B415-667481DF64D7}" type="presParOf" srcId="{5D99352B-8232-464F-85A8-F56E955D181E}" destId="{FFC668EB-2B7C-4A7C-8B9C-AB832CB1585A}" srcOrd="0" destOrd="0" presId="urn:microsoft.com/office/officeart/2008/layout/HorizontalMultiLevelHierarchy"/>
    <dgm:cxn modelId="{820F49F2-4518-43C8-BF78-2ADE90BC50E1}" type="presParOf" srcId="{FFC668EB-2B7C-4A7C-8B9C-AB832CB1585A}" destId="{9570C5FC-3CD9-4A01-8E2A-96E90C296221}" srcOrd="0" destOrd="0" presId="urn:microsoft.com/office/officeart/2008/layout/HorizontalMultiLevelHierarchy"/>
    <dgm:cxn modelId="{516D437D-E4F9-42A1-9354-60085CEA3070}" type="presParOf" srcId="{5D99352B-8232-464F-85A8-F56E955D181E}" destId="{2AB02870-6E98-43C3-8713-28308C76A31D}" srcOrd="1" destOrd="0" presId="urn:microsoft.com/office/officeart/2008/layout/HorizontalMultiLevelHierarchy"/>
    <dgm:cxn modelId="{EA868A27-7CDB-4045-AEEC-EF0C8A752CC5}" type="presParOf" srcId="{2AB02870-6E98-43C3-8713-28308C76A31D}" destId="{C23BAA78-94BC-4A55-87F3-7950FC7D90BC}" srcOrd="0" destOrd="0" presId="urn:microsoft.com/office/officeart/2008/layout/HorizontalMultiLevelHierarchy"/>
    <dgm:cxn modelId="{865C6E45-62FF-430E-B4C2-1BAC6F60FE82}" type="presParOf" srcId="{2AB02870-6E98-43C3-8713-28308C76A31D}" destId="{420D94FB-60A0-4029-9454-396E989015E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21E3E8D-3329-45F2-9AEF-75427129D22B}" type="doc">
      <dgm:prSet loTypeId="urn:microsoft.com/office/officeart/2005/8/layout/hierarchy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6B4BE7-E3EC-4C62-94AE-B0920ADE2E5B}">
      <dgm:prSet phldrT="[Texto]" custT="1"/>
      <dgm:spPr/>
      <dgm:t>
        <a:bodyPr/>
        <a:lstStyle/>
        <a:p>
          <a:r>
            <a:rPr lang="es-ES" sz="2000" b="1" dirty="0" smtClean="0"/>
            <a:t>DOMINIOS/SUBDOMINIOS</a:t>
          </a:r>
          <a:endParaRPr lang="es-ES" sz="2000" b="1" dirty="0"/>
        </a:p>
      </dgm:t>
    </dgm:pt>
    <dgm:pt modelId="{D4FF480C-E2B1-4A85-A89D-EE4F91070F34}" type="parTrans" cxnId="{615C61FD-2FC9-42B7-9D13-BC9F2365EF21}">
      <dgm:prSet/>
      <dgm:spPr/>
      <dgm:t>
        <a:bodyPr/>
        <a:lstStyle/>
        <a:p>
          <a:endParaRPr lang="es-ES" sz="1400" b="1"/>
        </a:p>
      </dgm:t>
    </dgm:pt>
    <dgm:pt modelId="{8D53D6C7-2F4C-4F56-A406-D7CAB686839C}" type="sibTrans" cxnId="{615C61FD-2FC9-42B7-9D13-BC9F2365EF21}">
      <dgm:prSet/>
      <dgm:spPr/>
      <dgm:t>
        <a:bodyPr/>
        <a:lstStyle/>
        <a:p>
          <a:endParaRPr lang="es-ES" sz="1400" b="1"/>
        </a:p>
      </dgm:t>
    </dgm:pt>
    <dgm:pt modelId="{3B05BCF7-B5C2-4C56-ADDD-62BF4B4780D9}">
      <dgm:prSet phldrT="[Texto]" custT="1"/>
      <dgm:spPr/>
      <dgm:t>
        <a:bodyPr/>
        <a:lstStyle/>
        <a:p>
          <a:r>
            <a:rPr lang="es-CO" sz="1600" b="1" i="0" dirty="0" smtClean="0"/>
            <a:t>Son la  "dirección en la red" que posee una página web determinada – es una red de identificación</a:t>
          </a:r>
          <a:endParaRPr lang="es-ES" sz="1600" b="1" dirty="0"/>
        </a:p>
      </dgm:t>
    </dgm:pt>
    <dgm:pt modelId="{2BC3056F-A458-4127-B207-CB9DF14118C0}" type="parTrans" cxnId="{FB92BC3C-1219-43F8-BC37-7FCEF48E6979}">
      <dgm:prSet/>
      <dgm:spPr/>
      <dgm:t>
        <a:bodyPr/>
        <a:lstStyle/>
        <a:p>
          <a:endParaRPr lang="es-ES" sz="1400" b="1"/>
        </a:p>
      </dgm:t>
    </dgm:pt>
    <dgm:pt modelId="{FF81C52E-8595-4C06-BAD8-FA695545A6D7}" type="sibTrans" cxnId="{FB92BC3C-1219-43F8-BC37-7FCEF48E6979}">
      <dgm:prSet/>
      <dgm:spPr/>
      <dgm:t>
        <a:bodyPr/>
        <a:lstStyle/>
        <a:p>
          <a:endParaRPr lang="es-ES" sz="1400" b="1"/>
        </a:p>
      </dgm:t>
    </dgm:pt>
    <dgm:pt modelId="{3A0DDF25-2CA4-48FE-A379-7EC8A70BDC65}">
      <dgm:prSet custT="1"/>
      <dgm:spPr/>
      <dgm:t>
        <a:bodyPr/>
        <a:lstStyle/>
        <a:p>
          <a:r>
            <a:rPr lang="es-ES" sz="2800" dirty="0" smtClean="0"/>
            <a:t>Los hay de 2 tipos</a:t>
          </a:r>
          <a:endParaRPr lang="es-CO" sz="2800" dirty="0"/>
        </a:p>
      </dgm:t>
    </dgm:pt>
    <dgm:pt modelId="{7405827A-6812-4516-9484-F7A53A55EE9D}" type="parTrans" cxnId="{FBC6E812-1B35-403F-B0FD-0E9690379DC5}">
      <dgm:prSet/>
      <dgm:spPr/>
      <dgm:t>
        <a:bodyPr/>
        <a:lstStyle/>
        <a:p>
          <a:endParaRPr lang="es-CO" sz="1400"/>
        </a:p>
      </dgm:t>
    </dgm:pt>
    <dgm:pt modelId="{DD200D92-B32C-4715-BA18-CF3FD0665F4B}" type="sibTrans" cxnId="{FBC6E812-1B35-403F-B0FD-0E9690379DC5}">
      <dgm:prSet/>
      <dgm:spPr/>
      <dgm:t>
        <a:bodyPr/>
        <a:lstStyle/>
        <a:p>
          <a:endParaRPr lang="es-CO" sz="1400"/>
        </a:p>
      </dgm:t>
    </dgm:pt>
    <dgm:pt modelId="{AB506D85-2A9A-4AE7-897A-26B8F84F3E7A}">
      <dgm:prSet custT="1"/>
      <dgm:spPr/>
      <dgm:t>
        <a:bodyPr/>
        <a:lstStyle/>
        <a:p>
          <a:r>
            <a:rPr lang="es-ES" sz="1800" b="1" dirty="0" smtClean="0"/>
            <a:t>Organizacionales, relacionados con la actividad o propósito del sitio. Por Ej. .</a:t>
          </a:r>
          <a:r>
            <a:rPr lang="es-ES" sz="1800" b="1" dirty="0" err="1" smtClean="0"/>
            <a:t>edu</a:t>
          </a:r>
          <a:r>
            <a:rPr lang="es-ES" sz="1800" b="1" dirty="0" smtClean="0"/>
            <a:t>, </a:t>
          </a:r>
          <a:r>
            <a:rPr lang="es-ES" sz="1800" b="1" dirty="0" err="1" smtClean="0"/>
            <a:t>.net</a:t>
          </a:r>
          <a:r>
            <a:rPr lang="es-ES" sz="1800" b="1" dirty="0" smtClean="0"/>
            <a:t>, .</a:t>
          </a:r>
          <a:r>
            <a:rPr lang="es-ES" sz="1800" b="1" dirty="0" err="1" smtClean="0"/>
            <a:t>org</a:t>
          </a:r>
          <a:r>
            <a:rPr lang="es-ES" sz="1800" b="1" dirty="0" smtClean="0"/>
            <a:t>, .</a:t>
          </a:r>
          <a:r>
            <a:rPr lang="es-ES" sz="1800" b="1" dirty="0" err="1" smtClean="0"/>
            <a:t>com</a:t>
          </a:r>
          <a:r>
            <a:rPr lang="es-ES" sz="1800" b="1" dirty="0" smtClean="0"/>
            <a:t>, .</a:t>
          </a:r>
          <a:r>
            <a:rPr lang="es-ES" sz="1800" b="1" dirty="0" err="1" smtClean="0"/>
            <a:t>gov</a:t>
          </a:r>
          <a:endParaRPr lang="es-CO" sz="1800" b="1" dirty="0"/>
        </a:p>
      </dgm:t>
    </dgm:pt>
    <dgm:pt modelId="{35948AE5-BB6F-4860-8AFC-591672F79F7B}" type="parTrans" cxnId="{8DD80253-15EC-4317-BA45-919FE68D0D44}">
      <dgm:prSet/>
      <dgm:spPr/>
      <dgm:t>
        <a:bodyPr/>
        <a:lstStyle/>
        <a:p>
          <a:endParaRPr lang="es-CO" sz="1400"/>
        </a:p>
      </dgm:t>
    </dgm:pt>
    <dgm:pt modelId="{4E0C077E-B212-4281-9794-A2633C28FEA6}" type="sibTrans" cxnId="{8DD80253-15EC-4317-BA45-919FE68D0D44}">
      <dgm:prSet/>
      <dgm:spPr/>
      <dgm:t>
        <a:bodyPr/>
        <a:lstStyle/>
        <a:p>
          <a:endParaRPr lang="es-CO" sz="1400"/>
        </a:p>
      </dgm:t>
    </dgm:pt>
    <dgm:pt modelId="{1CE02F49-7594-4AA5-857A-84CBE69C9D41}">
      <dgm:prSet custT="1"/>
      <dgm:spPr/>
      <dgm:t>
        <a:bodyPr/>
        <a:lstStyle/>
        <a:p>
          <a:r>
            <a:rPr lang="es-ES" sz="1800" b="1" dirty="0" smtClean="0"/>
            <a:t>Geográficos: identifican un territorio determinado. Por </a:t>
          </a:r>
          <a:r>
            <a:rPr lang="es-ES" sz="1800" b="1" dirty="0" err="1" smtClean="0"/>
            <a:t>ej</a:t>
          </a:r>
          <a:r>
            <a:rPr lang="es-ES" sz="1800" b="1" dirty="0" smtClean="0"/>
            <a:t>: .UK, ,Co</a:t>
          </a:r>
          <a:endParaRPr lang="es-CO" sz="1800" b="1" dirty="0"/>
        </a:p>
      </dgm:t>
    </dgm:pt>
    <dgm:pt modelId="{186E7EA3-E67A-4B6B-8365-8BFA2D4140A5}" type="parTrans" cxnId="{01B21EBA-0DF5-4A64-9DD0-33780E245029}">
      <dgm:prSet/>
      <dgm:spPr/>
      <dgm:t>
        <a:bodyPr/>
        <a:lstStyle/>
        <a:p>
          <a:endParaRPr lang="es-CO" sz="1400"/>
        </a:p>
      </dgm:t>
    </dgm:pt>
    <dgm:pt modelId="{F32EC219-4543-487A-9DA8-B03EAEC7B542}" type="sibTrans" cxnId="{01B21EBA-0DF5-4A64-9DD0-33780E245029}">
      <dgm:prSet/>
      <dgm:spPr/>
      <dgm:t>
        <a:bodyPr/>
        <a:lstStyle/>
        <a:p>
          <a:endParaRPr lang="es-CO" sz="1400"/>
        </a:p>
      </dgm:t>
    </dgm:pt>
    <dgm:pt modelId="{685AB82D-A7F9-40C9-B9B2-2435797E3B45}" type="pres">
      <dgm:prSet presAssocID="{821E3E8D-3329-45F2-9AEF-75427129D2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C43C6AE4-6D7F-4C67-B670-B7EE48232F01}" type="pres">
      <dgm:prSet presAssocID="{B66B4BE7-E3EC-4C62-94AE-B0920ADE2E5B}" presName="hierRoot1" presStyleCnt="0"/>
      <dgm:spPr/>
    </dgm:pt>
    <dgm:pt modelId="{AFBA5FC3-D939-48D8-9AA9-A68DA0722902}" type="pres">
      <dgm:prSet presAssocID="{B66B4BE7-E3EC-4C62-94AE-B0920ADE2E5B}" presName="composite" presStyleCnt="0"/>
      <dgm:spPr/>
    </dgm:pt>
    <dgm:pt modelId="{F8C74F70-9A67-48F3-9208-1B7B68720416}" type="pres">
      <dgm:prSet presAssocID="{B66B4BE7-E3EC-4C62-94AE-B0920ADE2E5B}" presName="background" presStyleLbl="node0" presStyleIdx="0" presStyleCnt="1"/>
      <dgm:spPr/>
    </dgm:pt>
    <dgm:pt modelId="{5520AB34-C03C-46AC-B491-583D41ABE5DF}" type="pres">
      <dgm:prSet presAssocID="{B66B4BE7-E3EC-4C62-94AE-B0920ADE2E5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915044-8607-4382-97F2-B9730EA9A6F1}" type="pres">
      <dgm:prSet presAssocID="{B66B4BE7-E3EC-4C62-94AE-B0920ADE2E5B}" presName="hierChild2" presStyleCnt="0"/>
      <dgm:spPr/>
    </dgm:pt>
    <dgm:pt modelId="{6F1D29D8-4265-4C0C-A9F5-86C02A16ED6F}" type="pres">
      <dgm:prSet presAssocID="{2BC3056F-A458-4127-B207-CB9DF14118C0}" presName="Name10" presStyleLbl="parChTrans1D2" presStyleIdx="0" presStyleCnt="2"/>
      <dgm:spPr/>
      <dgm:t>
        <a:bodyPr/>
        <a:lstStyle/>
        <a:p>
          <a:endParaRPr lang="es-CO"/>
        </a:p>
      </dgm:t>
    </dgm:pt>
    <dgm:pt modelId="{02D6F135-AB1A-4B74-B2AA-4A6EB4BB94E2}" type="pres">
      <dgm:prSet presAssocID="{3B05BCF7-B5C2-4C56-ADDD-62BF4B4780D9}" presName="hierRoot2" presStyleCnt="0"/>
      <dgm:spPr/>
    </dgm:pt>
    <dgm:pt modelId="{8FEE1231-EB16-4F89-B280-E13C10C82665}" type="pres">
      <dgm:prSet presAssocID="{3B05BCF7-B5C2-4C56-ADDD-62BF4B4780D9}" presName="composite2" presStyleCnt="0"/>
      <dgm:spPr/>
    </dgm:pt>
    <dgm:pt modelId="{DA3142C6-39F2-4308-A769-70F72CBDD8B2}" type="pres">
      <dgm:prSet presAssocID="{3B05BCF7-B5C2-4C56-ADDD-62BF4B4780D9}" presName="background2" presStyleLbl="node2" presStyleIdx="0" presStyleCnt="2"/>
      <dgm:spPr/>
    </dgm:pt>
    <dgm:pt modelId="{0A073111-188B-41AE-9A2F-8D6B431194CD}" type="pres">
      <dgm:prSet presAssocID="{3B05BCF7-B5C2-4C56-ADDD-62BF4B4780D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B114CA8-39B2-49DA-BFE4-507131119B79}" type="pres">
      <dgm:prSet presAssocID="{3B05BCF7-B5C2-4C56-ADDD-62BF4B4780D9}" presName="hierChild3" presStyleCnt="0"/>
      <dgm:spPr/>
    </dgm:pt>
    <dgm:pt modelId="{4B37988B-1605-4A3D-B5D8-4E997CCB3C4B}" type="pres">
      <dgm:prSet presAssocID="{7405827A-6812-4516-9484-F7A53A55EE9D}" presName="Name10" presStyleLbl="parChTrans1D2" presStyleIdx="1" presStyleCnt="2"/>
      <dgm:spPr/>
      <dgm:t>
        <a:bodyPr/>
        <a:lstStyle/>
        <a:p>
          <a:endParaRPr lang="es-CO"/>
        </a:p>
      </dgm:t>
    </dgm:pt>
    <dgm:pt modelId="{2537E8E9-0E6D-46E4-992E-73A7EE07EF35}" type="pres">
      <dgm:prSet presAssocID="{3A0DDF25-2CA4-48FE-A379-7EC8A70BDC65}" presName="hierRoot2" presStyleCnt="0"/>
      <dgm:spPr/>
    </dgm:pt>
    <dgm:pt modelId="{23757F44-3E6E-4191-A646-837614BCB8A3}" type="pres">
      <dgm:prSet presAssocID="{3A0DDF25-2CA4-48FE-A379-7EC8A70BDC65}" presName="composite2" presStyleCnt="0"/>
      <dgm:spPr/>
    </dgm:pt>
    <dgm:pt modelId="{0EC102F6-0668-49BF-8786-3A7903F5D5E3}" type="pres">
      <dgm:prSet presAssocID="{3A0DDF25-2CA4-48FE-A379-7EC8A70BDC65}" presName="background2" presStyleLbl="node2" presStyleIdx="1" presStyleCnt="2"/>
      <dgm:spPr/>
    </dgm:pt>
    <dgm:pt modelId="{94D6C612-85BD-4D13-BAEA-91F5663BD169}" type="pres">
      <dgm:prSet presAssocID="{3A0DDF25-2CA4-48FE-A379-7EC8A70BDC65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8DB2488-5D3F-4617-935F-AD7D8D640A40}" type="pres">
      <dgm:prSet presAssocID="{3A0DDF25-2CA4-48FE-A379-7EC8A70BDC65}" presName="hierChild3" presStyleCnt="0"/>
      <dgm:spPr/>
    </dgm:pt>
    <dgm:pt modelId="{3F78FD11-1836-4149-A1D2-310D3D580DC6}" type="pres">
      <dgm:prSet presAssocID="{35948AE5-BB6F-4860-8AFC-591672F79F7B}" presName="Name17" presStyleLbl="parChTrans1D3" presStyleIdx="0" presStyleCnt="2"/>
      <dgm:spPr/>
      <dgm:t>
        <a:bodyPr/>
        <a:lstStyle/>
        <a:p>
          <a:endParaRPr lang="es-CO"/>
        </a:p>
      </dgm:t>
    </dgm:pt>
    <dgm:pt modelId="{9FE0E0DB-3591-4D9D-8BB6-37DBE7D58FCD}" type="pres">
      <dgm:prSet presAssocID="{AB506D85-2A9A-4AE7-897A-26B8F84F3E7A}" presName="hierRoot3" presStyleCnt="0"/>
      <dgm:spPr/>
    </dgm:pt>
    <dgm:pt modelId="{EE5706B3-29A6-44C0-AF02-F28E3CA4F040}" type="pres">
      <dgm:prSet presAssocID="{AB506D85-2A9A-4AE7-897A-26B8F84F3E7A}" presName="composite3" presStyleCnt="0"/>
      <dgm:spPr/>
    </dgm:pt>
    <dgm:pt modelId="{F722782C-8A0F-429C-A202-E24AA5E1EB64}" type="pres">
      <dgm:prSet presAssocID="{AB506D85-2A9A-4AE7-897A-26B8F84F3E7A}" presName="background3" presStyleLbl="node3" presStyleIdx="0" presStyleCnt="2"/>
      <dgm:spPr/>
    </dgm:pt>
    <dgm:pt modelId="{7D0A9B8D-370A-4325-95C7-9F4CEDF7F984}" type="pres">
      <dgm:prSet presAssocID="{AB506D85-2A9A-4AE7-897A-26B8F84F3E7A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81C6871-E5EF-414B-BBB4-0E272FCE6551}" type="pres">
      <dgm:prSet presAssocID="{AB506D85-2A9A-4AE7-897A-26B8F84F3E7A}" presName="hierChild4" presStyleCnt="0"/>
      <dgm:spPr/>
    </dgm:pt>
    <dgm:pt modelId="{C4AF4275-4680-4D51-AF10-6966E62CF6BD}" type="pres">
      <dgm:prSet presAssocID="{186E7EA3-E67A-4B6B-8365-8BFA2D4140A5}" presName="Name17" presStyleLbl="parChTrans1D3" presStyleIdx="1" presStyleCnt="2"/>
      <dgm:spPr/>
      <dgm:t>
        <a:bodyPr/>
        <a:lstStyle/>
        <a:p>
          <a:endParaRPr lang="es-CO"/>
        </a:p>
      </dgm:t>
    </dgm:pt>
    <dgm:pt modelId="{3AF196CE-345E-49A0-824A-468ACB66FD4D}" type="pres">
      <dgm:prSet presAssocID="{1CE02F49-7594-4AA5-857A-84CBE69C9D41}" presName="hierRoot3" presStyleCnt="0"/>
      <dgm:spPr/>
    </dgm:pt>
    <dgm:pt modelId="{92D810F3-DFCD-4E5E-B147-A7D6A43CAD3C}" type="pres">
      <dgm:prSet presAssocID="{1CE02F49-7594-4AA5-857A-84CBE69C9D41}" presName="composite3" presStyleCnt="0"/>
      <dgm:spPr/>
    </dgm:pt>
    <dgm:pt modelId="{2341C86F-C1E3-4F22-AF44-BF7DE97F07BD}" type="pres">
      <dgm:prSet presAssocID="{1CE02F49-7594-4AA5-857A-84CBE69C9D41}" presName="background3" presStyleLbl="node3" presStyleIdx="1" presStyleCnt="2"/>
      <dgm:spPr/>
    </dgm:pt>
    <dgm:pt modelId="{E7B020EE-7F72-4D8C-9DF8-35D62B0603D1}" type="pres">
      <dgm:prSet presAssocID="{1CE02F49-7594-4AA5-857A-84CBE69C9D4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D463400-4BC9-4BCC-A2D7-92C6BFAA9790}" type="pres">
      <dgm:prSet presAssocID="{1CE02F49-7594-4AA5-857A-84CBE69C9D41}" presName="hierChild4" presStyleCnt="0"/>
      <dgm:spPr/>
    </dgm:pt>
  </dgm:ptLst>
  <dgm:cxnLst>
    <dgm:cxn modelId="{D1DC5D73-0102-4FB4-9C10-292B374C7DCA}" type="presOf" srcId="{B66B4BE7-E3EC-4C62-94AE-B0920ADE2E5B}" destId="{5520AB34-C03C-46AC-B491-583D41ABE5DF}" srcOrd="0" destOrd="0" presId="urn:microsoft.com/office/officeart/2005/8/layout/hierarchy1"/>
    <dgm:cxn modelId="{1CEBC2CA-A46E-469A-B56B-3D28E3E6A808}" type="presOf" srcId="{186E7EA3-E67A-4B6B-8365-8BFA2D4140A5}" destId="{C4AF4275-4680-4D51-AF10-6966E62CF6BD}" srcOrd="0" destOrd="0" presId="urn:microsoft.com/office/officeart/2005/8/layout/hierarchy1"/>
    <dgm:cxn modelId="{9CCC298F-EA09-4605-B4B4-88DC88FD728D}" type="presOf" srcId="{2BC3056F-A458-4127-B207-CB9DF14118C0}" destId="{6F1D29D8-4265-4C0C-A9F5-86C02A16ED6F}" srcOrd="0" destOrd="0" presId="urn:microsoft.com/office/officeart/2005/8/layout/hierarchy1"/>
    <dgm:cxn modelId="{EE7C1ECD-8A65-4CB9-8540-9E7B210D6F61}" type="presOf" srcId="{821E3E8D-3329-45F2-9AEF-75427129D22B}" destId="{685AB82D-A7F9-40C9-B9B2-2435797E3B45}" srcOrd="0" destOrd="0" presId="urn:microsoft.com/office/officeart/2005/8/layout/hierarchy1"/>
    <dgm:cxn modelId="{FBC6E812-1B35-403F-B0FD-0E9690379DC5}" srcId="{B66B4BE7-E3EC-4C62-94AE-B0920ADE2E5B}" destId="{3A0DDF25-2CA4-48FE-A379-7EC8A70BDC65}" srcOrd="1" destOrd="0" parTransId="{7405827A-6812-4516-9484-F7A53A55EE9D}" sibTransId="{DD200D92-B32C-4715-BA18-CF3FD0665F4B}"/>
    <dgm:cxn modelId="{4A4FEAB7-42EC-4C74-985A-D1673419D610}" type="presOf" srcId="{35948AE5-BB6F-4860-8AFC-591672F79F7B}" destId="{3F78FD11-1836-4149-A1D2-310D3D580DC6}" srcOrd="0" destOrd="0" presId="urn:microsoft.com/office/officeart/2005/8/layout/hierarchy1"/>
    <dgm:cxn modelId="{8DD80253-15EC-4317-BA45-919FE68D0D44}" srcId="{3A0DDF25-2CA4-48FE-A379-7EC8A70BDC65}" destId="{AB506D85-2A9A-4AE7-897A-26B8F84F3E7A}" srcOrd="0" destOrd="0" parTransId="{35948AE5-BB6F-4860-8AFC-591672F79F7B}" sibTransId="{4E0C077E-B212-4281-9794-A2633C28FEA6}"/>
    <dgm:cxn modelId="{FB92BC3C-1219-43F8-BC37-7FCEF48E6979}" srcId="{B66B4BE7-E3EC-4C62-94AE-B0920ADE2E5B}" destId="{3B05BCF7-B5C2-4C56-ADDD-62BF4B4780D9}" srcOrd="0" destOrd="0" parTransId="{2BC3056F-A458-4127-B207-CB9DF14118C0}" sibTransId="{FF81C52E-8595-4C06-BAD8-FA695545A6D7}"/>
    <dgm:cxn modelId="{3AC71265-6FDC-43B7-8A29-99C16DE46196}" type="presOf" srcId="{3B05BCF7-B5C2-4C56-ADDD-62BF4B4780D9}" destId="{0A073111-188B-41AE-9A2F-8D6B431194CD}" srcOrd="0" destOrd="0" presId="urn:microsoft.com/office/officeart/2005/8/layout/hierarchy1"/>
    <dgm:cxn modelId="{CBC5C5A5-7A23-42E8-84ED-58AEA3047B50}" type="presOf" srcId="{3A0DDF25-2CA4-48FE-A379-7EC8A70BDC65}" destId="{94D6C612-85BD-4D13-BAEA-91F5663BD169}" srcOrd="0" destOrd="0" presId="urn:microsoft.com/office/officeart/2005/8/layout/hierarchy1"/>
    <dgm:cxn modelId="{615C61FD-2FC9-42B7-9D13-BC9F2365EF21}" srcId="{821E3E8D-3329-45F2-9AEF-75427129D22B}" destId="{B66B4BE7-E3EC-4C62-94AE-B0920ADE2E5B}" srcOrd="0" destOrd="0" parTransId="{D4FF480C-E2B1-4A85-A89D-EE4F91070F34}" sibTransId="{8D53D6C7-2F4C-4F56-A406-D7CAB686839C}"/>
    <dgm:cxn modelId="{C9B06E85-391B-4BFD-9E42-C1ADF14A2F3C}" type="presOf" srcId="{1CE02F49-7594-4AA5-857A-84CBE69C9D41}" destId="{E7B020EE-7F72-4D8C-9DF8-35D62B0603D1}" srcOrd="0" destOrd="0" presId="urn:microsoft.com/office/officeart/2005/8/layout/hierarchy1"/>
    <dgm:cxn modelId="{01B21EBA-0DF5-4A64-9DD0-33780E245029}" srcId="{3A0DDF25-2CA4-48FE-A379-7EC8A70BDC65}" destId="{1CE02F49-7594-4AA5-857A-84CBE69C9D41}" srcOrd="1" destOrd="0" parTransId="{186E7EA3-E67A-4B6B-8365-8BFA2D4140A5}" sibTransId="{F32EC219-4543-487A-9DA8-B03EAEC7B542}"/>
    <dgm:cxn modelId="{C18AE82E-D1C0-4FFE-999A-5433355EE24D}" type="presOf" srcId="{7405827A-6812-4516-9484-F7A53A55EE9D}" destId="{4B37988B-1605-4A3D-B5D8-4E997CCB3C4B}" srcOrd="0" destOrd="0" presId="urn:microsoft.com/office/officeart/2005/8/layout/hierarchy1"/>
    <dgm:cxn modelId="{A960B89D-7007-43EA-ABA7-A613937BDAA7}" type="presOf" srcId="{AB506D85-2A9A-4AE7-897A-26B8F84F3E7A}" destId="{7D0A9B8D-370A-4325-95C7-9F4CEDF7F984}" srcOrd="0" destOrd="0" presId="urn:microsoft.com/office/officeart/2005/8/layout/hierarchy1"/>
    <dgm:cxn modelId="{E42B6DAC-C0AC-4214-A4E0-FDF5A7496A03}" type="presParOf" srcId="{685AB82D-A7F9-40C9-B9B2-2435797E3B45}" destId="{C43C6AE4-6D7F-4C67-B670-B7EE48232F01}" srcOrd="0" destOrd="0" presId="urn:microsoft.com/office/officeart/2005/8/layout/hierarchy1"/>
    <dgm:cxn modelId="{6F6D0B18-AF1F-40B7-8CD0-7773052DB80B}" type="presParOf" srcId="{C43C6AE4-6D7F-4C67-B670-B7EE48232F01}" destId="{AFBA5FC3-D939-48D8-9AA9-A68DA0722902}" srcOrd="0" destOrd="0" presId="urn:microsoft.com/office/officeart/2005/8/layout/hierarchy1"/>
    <dgm:cxn modelId="{54CF5A27-AB3C-4C0C-BC15-E9C370B749DA}" type="presParOf" srcId="{AFBA5FC3-D939-48D8-9AA9-A68DA0722902}" destId="{F8C74F70-9A67-48F3-9208-1B7B68720416}" srcOrd="0" destOrd="0" presId="urn:microsoft.com/office/officeart/2005/8/layout/hierarchy1"/>
    <dgm:cxn modelId="{40495D69-EF4B-4AB9-A4A5-242F361CC53F}" type="presParOf" srcId="{AFBA5FC3-D939-48D8-9AA9-A68DA0722902}" destId="{5520AB34-C03C-46AC-B491-583D41ABE5DF}" srcOrd="1" destOrd="0" presId="urn:microsoft.com/office/officeart/2005/8/layout/hierarchy1"/>
    <dgm:cxn modelId="{19DA96B2-6B2E-4A9F-98BC-245E75604C9D}" type="presParOf" srcId="{C43C6AE4-6D7F-4C67-B670-B7EE48232F01}" destId="{EF915044-8607-4382-97F2-B9730EA9A6F1}" srcOrd="1" destOrd="0" presId="urn:microsoft.com/office/officeart/2005/8/layout/hierarchy1"/>
    <dgm:cxn modelId="{8280A6DD-1252-430D-A417-1545866738C9}" type="presParOf" srcId="{EF915044-8607-4382-97F2-B9730EA9A6F1}" destId="{6F1D29D8-4265-4C0C-A9F5-86C02A16ED6F}" srcOrd="0" destOrd="0" presId="urn:microsoft.com/office/officeart/2005/8/layout/hierarchy1"/>
    <dgm:cxn modelId="{AAFBFA11-6ACC-4A01-8083-BD73274A5997}" type="presParOf" srcId="{EF915044-8607-4382-97F2-B9730EA9A6F1}" destId="{02D6F135-AB1A-4B74-B2AA-4A6EB4BB94E2}" srcOrd="1" destOrd="0" presId="urn:microsoft.com/office/officeart/2005/8/layout/hierarchy1"/>
    <dgm:cxn modelId="{8CA07CEA-E2AB-494C-A067-0D6FDB2B251A}" type="presParOf" srcId="{02D6F135-AB1A-4B74-B2AA-4A6EB4BB94E2}" destId="{8FEE1231-EB16-4F89-B280-E13C10C82665}" srcOrd="0" destOrd="0" presId="urn:microsoft.com/office/officeart/2005/8/layout/hierarchy1"/>
    <dgm:cxn modelId="{A1DE35FC-4909-4A5F-83A3-20876196DE94}" type="presParOf" srcId="{8FEE1231-EB16-4F89-B280-E13C10C82665}" destId="{DA3142C6-39F2-4308-A769-70F72CBDD8B2}" srcOrd="0" destOrd="0" presId="urn:microsoft.com/office/officeart/2005/8/layout/hierarchy1"/>
    <dgm:cxn modelId="{9CFECDBB-8347-41E7-916A-EF7EEA0DB13B}" type="presParOf" srcId="{8FEE1231-EB16-4F89-B280-E13C10C82665}" destId="{0A073111-188B-41AE-9A2F-8D6B431194CD}" srcOrd="1" destOrd="0" presId="urn:microsoft.com/office/officeart/2005/8/layout/hierarchy1"/>
    <dgm:cxn modelId="{0DD38B67-44F5-4A26-BF7F-F1BBD17A771D}" type="presParOf" srcId="{02D6F135-AB1A-4B74-B2AA-4A6EB4BB94E2}" destId="{DB114CA8-39B2-49DA-BFE4-507131119B79}" srcOrd="1" destOrd="0" presId="urn:microsoft.com/office/officeart/2005/8/layout/hierarchy1"/>
    <dgm:cxn modelId="{C6900C10-6648-4F62-BF64-8002FEF381D0}" type="presParOf" srcId="{EF915044-8607-4382-97F2-B9730EA9A6F1}" destId="{4B37988B-1605-4A3D-B5D8-4E997CCB3C4B}" srcOrd="2" destOrd="0" presId="urn:microsoft.com/office/officeart/2005/8/layout/hierarchy1"/>
    <dgm:cxn modelId="{B92DF518-2FF1-42CB-BE26-9CBA25EF8B88}" type="presParOf" srcId="{EF915044-8607-4382-97F2-B9730EA9A6F1}" destId="{2537E8E9-0E6D-46E4-992E-73A7EE07EF35}" srcOrd="3" destOrd="0" presId="urn:microsoft.com/office/officeart/2005/8/layout/hierarchy1"/>
    <dgm:cxn modelId="{0EC43CA1-CE2E-43B8-BEF9-E6367E969886}" type="presParOf" srcId="{2537E8E9-0E6D-46E4-992E-73A7EE07EF35}" destId="{23757F44-3E6E-4191-A646-837614BCB8A3}" srcOrd="0" destOrd="0" presId="urn:microsoft.com/office/officeart/2005/8/layout/hierarchy1"/>
    <dgm:cxn modelId="{0A7F1946-46A1-4403-8EE5-1B2B0EB3C4FE}" type="presParOf" srcId="{23757F44-3E6E-4191-A646-837614BCB8A3}" destId="{0EC102F6-0668-49BF-8786-3A7903F5D5E3}" srcOrd="0" destOrd="0" presId="urn:microsoft.com/office/officeart/2005/8/layout/hierarchy1"/>
    <dgm:cxn modelId="{B4A9E49B-A193-48F7-A285-6A57905F1DE2}" type="presParOf" srcId="{23757F44-3E6E-4191-A646-837614BCB8A3}" destId="{94D6C612-85BD-4D13-BAEA-91F5663BD169}" srcOrd="1" destOrd="0" presId="urn:microsoft.com/office/officeart/2005/8/layout/hierarchy1"/>
    <dgm:cxn modelId="{05A648AD-CB6F-403F-8950-F58B8BA88BDB}" type="presParOf" srcId="{2537E8E9-0E6D-46E4-992E-73A7EE07EF35}" destId="{08DB2488-5D3F-4617-935F-AD7D8D640A40}" srcOrd="1" destOrd="0" presId="urn:microsoft.com/office/officeart/2005/8/layout/hierarchy1"/>
    <dgm:cxn modelId="{63AE06A1-D2BF-4C33-B438-A6E5520857ED}" type="presParOf" srcId="{08DB2488-5D3F-4617-935F-AD7D8D640A40}" destId="{3F78FD11-1836-4149-A1D2-310D3D580DC6}" srcOrd="0" destOrd="0" presId="urn:microsoft.com/office/officeart/2005/8/layout/hierarchy1"/>
    <dgm:cxn modelId="{B0B3F830-FBB7-48C7-BCA5-A73803320B00}" type="presParOf" srcId="{08DB2488-5D3F-4617-935F-AD7D8D640A40}" destId="{9FE0E0DB-3591-4D9D-8BB6-37DBE7D58FCD}" srcOrd="1" destOrd="0" presId="urn:microsoft.com/office/officeart/2005/8/layout/hierarchy1"/>
    <dgm:cxn modelId="{9D9B7904-4DB7-4F24-8D3F-8CB843C86D2D}" type="presParOf" srcId="{9FE0E0DB-3591-4D9D-8BB6-37DBE7D58FCD}" destId="{EE5706B3-29A6-44C0-AF02-F28E3CA4F040}" srcOrd="0" destOrd="0" presId="urn:microsoft.com/office/officeart/2005/8/layout/hierarchy1"/>
    <dgm:cxn modelId="{C0D292E7-C659-47EE-B3E9-3FDDFFE22909}" type="presParOf" srcId="{EE5706B3-29A6-44C0-AF02-F28E3CA4F040}" destId="{F722782C-8A0F-429C-A202-E24AA5E1EB64}" srcOrd="0" destOrd="0" presId="urn:microsoft.com/office/officeart/2005/8/layout/hierarchy1"/>
    <dgm:cxn modelId="{01253A4B-CCF7-449E-ACB7-10C4AFB8EBC6}" type="presParOf" srcId="{EE5706B3-29A6-44C0-AF02-F28E3CA4F040}" destId="{7D0A9B8D-370A-4325-95C7-9F4CEDF7F984}" srcOrd="1" destOrd="0" presId="urn:microsoft.com/office/officeart/2005/8/layout/hierarchy1"/>
    <dgm:cxn modelId="{1742957F-A0E0-41F6-8E16-BE82A6266F3E}" type="presParOf" srcId="{9FE0E0DB-3591-4D9D-8BB6-37DBE7D58FCD}" destId="{981C6871-E5EF-414B-BBB4-0E272FCE6551}" srcOrd="1" destOrd="0" presId="urn:microsoft.com/office/officeart/2005/8/layout/hierarchy1"/>
    <dgm:cxn modelId="{B17C5577-AD73-4D82-8672-7E03E4CF2C29}" type="presParOf" srcId="{08DB2488-5D3F-4617-935F-AD7D8D640A40}" destId="{C4AF4275-4680-4D51-AF10-6966E62CF6BD}" srcOrd="2" destOrd="0" presId="urn:microsoft.com/office/officeart/2005/8/layout/hierarchy1"/>
    <dgm:cxn modelId="{6D40D2EE-8880-429A-B898-298381EE6545}" type="presParOf" srcId="{08DB2488-5D3F-4617-935F-AD7D8D640A40}" destId="{3AF196CE-345E-49A0-824A-468ACB66FD4D}" srcOrd="3" destOrd="0" presId="urn:microsoft.com/office/officeart/2005/8/layout/hierarchy1"/>
    <dgm:cxn modelId="{6C807DB4-3F92-4769-83F6-71F0BE513096}" type="presParOf" srcId="{3AF196CE-345E-49A0-824A-468ACB66FD4D}" destId="{92D810F3-DFCD-4E5E-B147-A7D6A43CAD3C}" srcOrd="0" destOrd="0" presId="urn:microsoft.com/office/officeart/2005/8/layout/hierarchy1"/>
    <dgm:cxn modelId="{D1E37D08-E4E1-4756-BA8E-11891408883C}" type="presParOf" srcId="{92D810F3-DFCD-4E5E-B147-A7D6A43CAD3C}" destId="{2341C86F-C1E3-4F22-AF44-BF7DE97F07BD}" srcOrd="0" destOrd="0" presId="urn:microsoft.com/office/officeart/2005/8/layout/hierarchy1"/>
    <dgm:cxn modelId="{30D47CA9-F88A-48EE-B312-A1752B4BA24C}" type="presParOf" srcId="{92D810F3-DFCD-4E5E-B147-A7D6A43CAD3C}" destId="{E7B020EE-7F72-4D8C-9DF8-35D62B0603D1}" srcOrd="1" destOrd="0" presId="urn:microsoft.com/office/officeart/2005/8/layout/hierarchy1"/>
    <dgm:cxn modelId="{7164B71B-7385-42DB-A081-AEEA9E96F9F7}" type="presParOf" srcId="{3AF196CE-345E-49A0-824A-468ACB66FD4D}" destId="{FD463400-4BC9-4BCC-A2D7-92C6BFAA97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619FEF-DF06-4570-A87A-5A1C75932A5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73D247A-2C25-4126-8DA6-E55280EEA7CD}">
      <dgm:prSet phldrT="[Texto]"/>
      <dgm:spPr/>
      <dgm:t>
        <a:bodyPr/>
        <a:lstStyle/>
        <a:p>
          <a:r>
            <a:rPr lang="es-ES" dirty="0" smtClean="0"/>
            <a:t>COMPONENTES DE UNA RED</a:t>
          </a:r>
          <a:endParaRPr lang="es-ES" dirty="0"/>
        </a:p>
      </dgm:t>
    </dgm:pt>
    <dgm:pt modelId="{0A9BD29D-001F-44E6-91A6-33ADF0474092}" type="parTrans" cxnId="{AC853A9F-8B52-4114-9BB7-1F367A88348B}">
      <dgm:prSet/>
      <dgm:spPr/>
      <dgm:t>
        <a:bodyPr/>
        <a:lstStyle/>
        <a:p>
          <a:endParaRPr lang="es-ES"/>
        </a:p>
      </dgm:t>
    </dgm:pt>
    <dgm:pt modelId="{B1119611-A047-4BCE-9ADA-CF2E3323049B}" type="sibTrans" cxnId="{AC853A9F-8B52-4114-9BB7-1F367A88348B}">
      <dgm:prSet/>
      <dgm:spPr/>
      <dgm:t>
        <a:bodyPr/>
        <a:lstStyle/>
        <a:p>
          <a:endParaRPr lang="es-ES"/>
        </a:p>
      </dgm:t>
    </dgm:pt>
    <dgm:pt modelId="{1DE5B53F-EBD8-41B4-8AE0-C1ED15A5FBCE}">
      <dgm:prSet phldrT="[Texto]"/>
      <dgm:spPr/>
      <dgm:t>
        <a:bodyPr/>
        <a:lstStyle/>
        <a:p>
          <a:r>
            <a:rPr lang="es-ES" dirty="0" smtClean="0"/>
            <a:t>COMPUTADORES</a:t>
          </a:r>
          <a:endParaRPr lang="es-ES" dirty="0"/>
        </a:p>
      </dgm:t>
    </dgm:pt>
    <dgm:pt modelId="{02887269-6707-45D6-A9E4-E4E35E6F34DD}" type="parTrans" cxnId="{50B695B8-3CDE-4C0F-93FA-B4AACB307292}">
      <dgm:prSet/>
      <dgm:spPr/>
      <dgm:t>
        <a:bodyPr/>
        <a:lstStyle/>
        <a:p>
          <a:endParaRPr lang="es-ES"/>
        </a:p>
      </dgm:t>
    </dgm:pt>
    <dgm:pt modelId="{067E62A2-12CB-40C3-8B2B-680C2F3AE685}" type="sibTrans" cxnId="{50B695B8-3CDE-4C0F-93FA-B4AACB307292}">
      <dgm:prSet/>
      <dgm:spPr/>
      <dgm:t>
        <a:bodyPr/>
        <a:lstStyle/>
        <a:p>
          <a:endParaRPr lang="es-ES"/>
        </a:p>
      </dgm:t>
    </dgm:pt>
    <dgm:pt modelId="{4BB762D0-0A2A-48DF-A2BF-99AB16E2054A}">
      <dgm:prSet phldrT="[Texto]"/>
      <dgm:spPr/>
      <dgm:t>
        <a:bodyPr/>
        <a:lstStyle/>
        <a:p>
          <a:r>
            <a:rPr lang="es-ES" dirty="0" smtClean="0"/>
            <a:t>TARJETA DE RED</a:t>
          </a:r>
          <a:endParaRPr lang="es-ES" dirty="0"/>
        </a:p>
      </dgm:t>
    </dgm:pt>
    <dgm:pt modelId="{0C4F1CD0-A547-42EF-8017-EA1566B749DD}" type="parTrans" cxnId="{BBF55FD4-0606-420D-B357-181DC2F1A42E}">
      <dgm:prSet/>
      <dgm:spPr/>
      <dgm:t>
        <a:bodyPr/>
        <a:lstStyle/>
        <a:p>
          <a:endParaRPr lang="es-ES"/>
        </a:p>
      </dgm:t>
    </dgm:pt>
    <dgm:pt modelId="{9274760B-8DD5-4423-B929-C0FEF9DEF848}" type="sibTrans" cxnId="{BBF55FD4-0606-420D-B357-181DC2F1A42E}">
      <dgm:prSet/>
      <dgm:spPr/>
      <dgm:t>
        <a:bodyPr/>
        <a:lstStyle/>
        <a:p>
          <a:endParaRPr lang="es-ES"/>
        </a:p>
      </dgm:t>
    </dgm:pt>
    <dgm:pt modelId="{EFE3DBB7-2BA4-48C3-A3D0-4BD949C59951}">
      <dgm:prSet phldrT="[Texto]"/>
      <dgm:spPr/>
      <dgm:t>
        <a:bodyPr/>
        <a:lstStyle/>
        <a:p>
          <a:r>
            <a:rPr lang="es-ES" dirty="0" smtClean="0"/>
            <a:t>MODEM</a:t>
          </a:r>
          <a:endParaRPr lang="es-ES" dirty="0"/>
        </a:p>
      </dgm:t>
    </dgm:pt>
    <dgm:pt modelId="{E0D2EA6A-1C35-43D4-96B6-21FCB04A5A0A}" type="parTrans" cxnId="{BD4ECCF8-9250-4916-AE18-0549D71FCD7D}">
      <dgm:prSet/>
      <dgm:spPr/>
      <dgm:t>
        <a:bodyPr/>
        <a:lstStyle/>
        <a:p>
          <a:endParaRPr lang="es-ES"/>
        </a:p>
      </dgm:t>
    </dgm:pt>
    <dgm:pt modelId="{F3D98322-E424-49B3-9EF1-9E12FAB4A167}" type="sibTrans" cxnId="{BD4ECCF8-9250-4916-AE18-0549D71FCD7D}">
      <dgm:prSet/>
      <dgm:spPr/>
      <dgm:t>
        <a:bodyPr/>
        <a:lstStyle/>
        <a:p>
          <a:endParaRPr lang="es-ES"/>
        </a:p>
      </dgm:t>
    </dgm:pt>
    <dgm:pt modelId="{BAFB0407-35C0-472B-8C06-026B5D23A9C3}">
      <dgm:prSet/>
      <dgm:spPr/>
      <dgm:t>
        <a:bodyPr/>
        <a:lstStyle/>
        <a:p>
          <a:r>
            <a:rPr lang="es-ES" dirty="0" smtClean="0"/>
            <a:t>SERVIDORES</a:t>
          </a:r>
          <a:endParaRPr lang="es-ES" dirty="0"/>
        </a:p>
      </dgm:t>
    </dgm:pt>
    <dgm:pt modelId="{7F370A33-94FA-4A68-90E5-4129149083E8}" type="parTrans" cxnId="{64DE6938-1392-461F-9BD7-91F45217C122}">
      <dgm:prSet/>
      <dgm:spPr/>
      <dgm:t>
        <a:bodyPr/>
        <a:lstStyle/>
        <a:p>
          <a:endParaRPr lang="es-ES"/>
        </a:p>
      </dgm:t>
    </dgm:pt>
    <dgm:pt modelId="{46E6FB55-0E15-430A-A023-E0622D9B324E}" type="sibTrans" cxnId="{64DE6938-1392-461F-9BD7-91F45217C122}">
      <dgm:prSet/>
      <dgm:spPr/>
      <dgm:t>
        <a:bodyPr/>
        <a:lstStyle/>
        <a:p>
          <a:endParaRPr lang="es-ES"/>
        </a:p>
      </dgm:t>
    </dgm:pt>
    <dgm:pt modelId="{4CD5BCC6-3BDB-4AC6-825C-2B23676F0B65}">
      <dgm:prSet/>
      <dgm:spPr/>
      <dgm:t>
        <a:bodyPr/>
        <a:lstStyle/>
        <a:p>
          <a:r>
            <a:rPr lang="es-ES" dirty="0" smtClean="0"/>
            <a:t>ROUTER</a:t>
          </a:r>
          <a:endParaRPr lang="es-ES" dirty="0"/>
        </a:p>
      </dgm:t>
    </dgm:pt>
    <dgm:pt modelId="{779D3298-F0A5-48D4-944C-05A68F5F348A}" type="parTrans" cxnId="{41A9A891-DB83-4ACE-8BE8-87A7D285EF20}">
      <dgm:prSet/>
      <dgm:spPr/>
      <dgm:t>
        <a:bodyPr/>
        <a:lstStyle/>
        <a:p>
          <a:endParaRPr lang="es-ES"/>
        </a:p>
      </dgm:t>
    </dgm:pt>
    <dgm:pt modelId="{0F1AC20F-307A-4C53-9B55-3E77E8A89AFD}" type="sibTrans" cxnId="{41A9A891-DB83-4ACE-8BE8-87A7D285EF20}">
      <dgm:prSet/>
      <dgm:spPr/>
      <dgm:t>
        <a:bodyPr/>
        <a:lstStyle/>
        <a:p>
          <a:endParaRPr lang="es-ES"/>
        </a:p>
      </dgm:t>
    </dgm:pt>
    <dgm:pt modelId="{D77830D6-5459-4CBE-A58D-B68B75CA3E27}">
      <dgm:prSet/>
      <dgm:spPr/>
      <dgm:t>
        <a:bodyPr/>
        <a:lstStyle/>
        <a:p>
          <a:r>
            <a:rPr lang="es-ES" dirty="0" smtClean="0"/>
            <a:t>SWITCH</a:t>
          </a:r>
          <a:endParaRPr lang="es-ES" dirty="0"/>
        </a:p>
      </dgm:t>
    </dgm:pt>
    <dgm:pt modelId="{0C85C019-374E-4B69-852B-6CC77394F120}" type="parTrans" cxnId="{38E71953-5E66-4968-B9F0-4403505705C0}">
      <dgm:prSet/>
      <dgm:spPr/>
      <dgm:t>
        <a:bodyPr/>
        <a:lstStyle/>
        <a:p>
          <a:endParaRPr lang="es-ES"/>
        </a:p>
      </dgm:t>
    </dgm:pt>
    <dgm:pt modelId="{52340EFC-16DB-49F3-838E-BBD1DF98F229}" type="sibTrans" cxnId="{38E71953-5E66-4968-B9F0-4403505705C0}">
      <dgm:prSet/>
      <dgm:spPr/>
      <dgm:t>
        <a:bodyPr/>
        <a:lstStyle/>
        <a:p>
          <a:endParaRPr lang="es-ES"/>
        </a:p>
      </dgm:t>
    </dgm:pt>
    <dgm:pt modelId="{2426D4B2-1921-48A2-BB52-C960CA478217}" type="pres">
      <dgm:prSet presAssocID="{1F619FEF-DF06-4570-A87A-5A1C75932A5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7BA2045-1968-4EFD-B649-E789C32B8807}" type="pres">
      <dgm:prSet presAssocID="{F73D247A-2C25-4126-8DA6-E55280EEA7CD}" presName="root1" presStyleCnt="0"/>
      <dgm:spPr/>
    </dgm:pt>
    <dgm:pt modelId="{122A2AA4-8F45-48C2-909A-42D0658CA992}" type="pres">
      <dgm:prSet presAssocID="{F73D247A-2C25-4126-8DA6-E55280EEA7C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D5418-2147-40EF-97E9-EF55449073AC}" type="pres">
      <dgm:prSet presAssocID="{F73D247A-2C25-4126-8DA6-E55280EEA7CD}" presName="level2hierChild" presStyleCnt="0"/>
      <dgm:spPr/>
    </dgm:pt>
    <dgm:pt modelId="{49377BA3-5989-4529-A1CF-EF1A42361515}" type="pres">
      <dgm:prSet presAssocID="{02887269-6707-45D6-A9E4-E4E35E6F34DD}" presName="conn2-1" presStyleLbl="parChTrans1D2" presStyleIdx="0" presStyleCnt="6"/>
      <dgm:spPr/>
      <dgm:t>
        <a:bodyPr/>
        <a:lstStyle/>
        <a:p>
          <a:endParaRPr lang="es-CO"/>
        </a:p>
      </dgm:t>
    </dgm:pt>
    <dgm:pt modelId="{871E7112-7B79-403E-A20C-1CCFF6A7E44D}" type="pres">
      <dgm:prSet presAssocID="{02887269-6707-45D6-A9E4-E4E35E6F34DD}" presName="connTx" presStyleLbl="parChTrans1D2" presStyleIdx="0" presStyleCnt="6"/>
      <dgm:spPr/>
      <dgm:t>
        <a:bodyPr/>
        <a:lstStyle/>
        <a:p>
          <a:endParaRPr lang="es-CO"/>
        </a:p>
      </dgm:t>
    </dgm:pt>
    <dgm:pt modelId="{87AEB2C5-1CB4-4390-8D71-30F508C60F0E}" type="pres">
      <dgm:prSet presAssocID="{1DE5B53F-EBD8-41B4-8AE0-C1ED15A5FBCE}" presName="root2" presStyleCnt="0"/>
      <dgm:spPr/>
    </dgm:pt>
    <dgm:pt modelId="{F63FD359-4364-43EB-BE8F-3D10B50D47BB}" type="pres">
      <dgm:prSet presAssocID="{1DE5B53F-EBD8-41B4-8AE0-C1ED15A5FBCE}" presName="LevelTwoTextNode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6762F66-3C1C-4565-B7A6-BB2255A84A3C}" type="pres">
      <dgm:prSet presAssocID="{1DE5B53F-EBD8-41B4-8AE0-C1ED15A5FBCE}" presName="level3hierChild" presStyleCnt="0"/>
      <dgm:spPr/>
    </dgm:pt>
    <dgm:pt modelId="{8FF9525D-3898-46EA-8DCA-46495D017F36}" type="pres">
      <dgm:prSet presAssocID="{0C4F1CD0-A547-42EF-8017-EA1566B749DD}" presName="conn2-1" presStyleLbl="parChTrans1D2" presStyleIdx="1" presStyleCnt="6"/>
      <dgm:spPr/>
      <dgm:t>
        <a:bodyPr/>
        <a:lstStyle/>
        <a:p>
          <a:endParaRPr lang="es-CO"/>
        </a:p>
      </dgm:t>
    </dgm:pt>
    <dgm:pt modelId="{9BCBEE53-0D85-4CB0-881A-59648DB665EE}" type="pres">
      <dgm:prSet presAssocID="{0C4F1CD0-A547-42EF-8017-EA1566B749DD}" presName="connTx" presStyleLbl="parChTrans1D2" presStyleIdx="1" presStyleCnt="6"/>
      <dgm:spPr/>
      <dgm:t>
        <a:bodyPr/>
        <a:lstStyle/>
        <a:p>
          <a:endParaRPr lang="es-CO"/>
        </a:p>
      </dgm:t>
    </dgm:pt>
    <dgm:pt modelId="{DF04883B-211E-419C-BC5F-600858EF4C5B}" type="pres">
      <dgm:prSet presAssocID="{4BB762D0-0A2A-48DF-A2BF-99AB16E2054A}" presName="root2" presStyleCnt="0"/>
      <dgm:spPr/>
    </dgm:pt>
    <dgm:pt modelId="{CDE1BD37-BB7C-4981-B75D-315E6082ECF9}" type="pres">
      <dgm:prSet presAssocID="{4BB762D0-0A2A-48DF-A2BF-99AB16E2054A}" presName="LevelTwoTextNode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5208D36-045A-4240-8525-E4D8DEFEE240}" type="pres">
      <dgm:prSet presAssocID="{4BB762D0-0A2A-48DF-A2BF-99AB16E2054A}" presName="level3hierChild" presStyleCnt="0"/>
      <dgm:spPr/>
    </dgm:pt>
    <dgm:pt modelId="{31C61CD6-1FF2-4434-8FA1-B1BA9FE6F30C}" type="pres">
      <dgm:prSet presAssocID="{E0D2EA6A-1C35-43D4-96B6-21FCB04A5A0A}" presName="conn2-1" presStyleLbl="parChTrans1D2" presStyleIdx="2" presStyleCnt="6"/>
      <dgm:spPr/>
      <dgm:t>
        <a:bodyPr/>
        <a:lstStyle/>
        <a:p>
          <a:endParaRPr lang="es-CO"/>
        </a:p>
      </dgm:t>
    </dgm:pt>
    <dgm:pt modelId="{45D75DD2-25A6-41F6-9214-CC45BE7659D0}" type="pres">
      <dgm:prSet presAssocID="{E0D2EA6A-1C35-43D4-96B6-21FCB04A5A0A}" presName="connTx" presStyleLbl="parChTrans1D2" presStyleIdx="2" presStyleCnt="6"/>
      <dgm:spPr/>
      <dgm:t>
        <a:bodyPr/>
        <a:lstStyle/>
        <a:p>
          <a:endParaRPr lang="es-CO"/>
        </a:p>
      </dgm:t>
    </dgm:pt>
    <dgm:pt modelId="{CAD445E9-1852-4598-9976-41DE740FDCD6}" type="pres">
      <dgm:prSet presAssocID="{EFE3DBB7-2BA4-48C3-A3D0-4BD949C59951}" presName="root2" presStyleCnt="0"/>
      <dgm:spPr/>
    </dgm:pt>
    <dgm:pt modelId="{DE1985E2-3319-4124-883C-62519A235E30}" type="pres">
      <dgm:prSet presAssocID="{EFE3DBB7-2BA4-48C3-A3D0-4BD949C59951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861319B-2EBC-4E2D-A3C7-6E0D209517C2}" type="pres">
      <dgm:prSet presAssocID="{EFE3DBB7-2BA4-48C3-A3D0-4BD949C59951}" presName="level3hierChild" presStyleCnt="0"/>
      <dgm:spPr/>
    </dgm:pt>
    <dgm:pt modelId="{35082604-D661-48FF-A1BE-AEFD36ADE275}" type="pres">
      <dgm:prSet presAssocID="{7F370A33-94FA-4A68-90E5-4129149083E8}" presName="conn2-1" presStyleLbl="parChTrans1D2" presStyleIdx="3" presStyleCnt="6"/>
      <dgm:spPr/>
      <dgm:t>
        <a:bodyPr/>
        <a:lstStyle/>
        <a:p>
          <a:endParaRPr lang="es-CO"/>
        </a:p>
      </dgm:t>
    </dgm:pt>
    <dgm:pt modelId="{60A73C39-EE7E-4219-A8B4-55E1EFA6B260}" type="pres">
      <dgm:prSet presAssocID="{7F370A33-94FA-4A68-90E5-4129149083E8}" presName="connTx" presStyleLbl="parChTrans1D2" presStyleIdx="3" presStyleCnt="6"/>
      <dgm:spPr/>
      <dgm:t>
        <a:bodyPr/>
        <a:lstStyle/>
        <a:p>
          <a:endParaRPr lang="es-CO"/>
        </a:p>
      </dgm:t>
    </dgm:pt>
    <dgm:pt modelId="{3A91D753-FCEF-4D96-87C6-A4E7343D2638}" type="pres">
      <dgm:prSet presAssocID="{BAFB0407-35C0-472B-8C06-026B5D23A9C3}" presName="root2" presStyleCnt="0"/>
      <dgm:spPr/>
    </dgm:pt>
    <dgm:pt modelId="{BE96DB51-E16E-4CE8-87F2-A61B2AFDB32A}" type="pres">
      <dgm:prSet presAssocID="{BAFB0407-35C0-472B-8C06-026B5D23A9C3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3DA5172-64DE-4A57-B9CF-B4C3359BA27A}" type="pres">
      <dgm:prSet presAssocID="{BAFB0407-35C0-472B-8C06-026B5D23A9C3}" presName="level3hierChild" presStyleCnt="0"/>
      <dgm:spPr/>
    </dgm:pt>
    <dgm:pt modelId="{7688CDD7-1215-40D2-B6F1-7A8364419B1C}" type="pres">
      <dgm:prSet presAssocID="{779D3298-F0A5-48D4-944C-05A68F5F348A}" presName="conn2-1" presStyleLbl="parChTrans1D2" presStyleIdx="4" presStyleCnt="6"/>
      <dgm:spPr/>
      <dgm:t>
        <a:bodyPr/>
        <a:lstStyle/>
        <a:p>
          <a:endParaRPr lang="es-CO"/>
        </a:p>
      </dgm:t>
    </dgm:pt>
    <dgm:pt modelId="{E4B415F4-C272-4362-9A8D-6BF3F30A4BD1}" type="pres">
      <dgm:prSet presAssocID="{779D3298-F0A5-48D4-944C-05A68F5F348A}" presName="connTx" presStyleLbl="parChTrans1D2" presStyleIdx="4" presStyleCnt="6"/>
      <dgm:spPr/>
      <dgm:t>
        <a:bodyPr/>
        <a:lstStyle/>
        <a:p>
          <a:endParaRPr lang="es-CO"/>
        </a:p>
      </dgm:t>
    </dgm:pt>
    <dgm:pt modelId="{D6D17C97-4CB2-438C-B893-F71A94AFF11B}" type="pres">
      <dgm:prSet presAssocID="{4CD5BCC6-3BDB-4AC6-825C-2B23676F0B65}" presName="root2" presStyleCnt="0"/>
      <dgm:spPr/>
    </dgm:pt>
    <dgm:pt modelId="{488E99FB-A572-46B8-A9FE-E4EB0E142F40}" type="pres">
      <dgm:prSet presAssocID="{4CD5BCC6-3BDB-4AC6-825C-2B23676F0B65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960B5FF-8DE2-4B08-8111-F2B0013F0DF1}" type="pres">
      <dgm:prSet presAssocID="{4CD5BCC6-3BDB-4AC6-825C-2B23676F0B65}" presName="level3hierChild" presStyleCnt="0"/>
      <dgm:spPr/>
    </dgm:pt>
    <dgm:pt modelId="{BEBEA993-9EBF-4EF5-BD61-4DF1495850E3}" type="pres">
      <dgm:prSet presAssocID="{0C85C019-374E-4B69-852B-6CC77394F120}" presName="conn2-1" presStyleLbl="parChTrans1D2" presStyleIdx="5" presStyleCnt="6"/>
      <dgm:spPr/>
      <dgm:t>
        <a:bodyPr/>
        <a:lstStyle/>
        <a:p>
          <a:endParaRPr lang="es-CO"/>
        </a:p>
      </dgm:t>
    </dgm:pt>
    <dgm:pt modelId="{FFDD9847-7A6B-43B4-8D15-19E85E1B2119}" type="pres">
      <dgm:prSet presAssocID="{0C85C019-374E-4B69-852B-6CC77394F120}" presName="connTx" presStyleLbl="parChTrans1D2" presStyleIdx="5" presStyleCnt="6"/>
      <dgm:spPr/>
      <dgm:t>
        <a:bodyPr/>
        <a:lstStyle/>
        <a:p>
          <a:endParaRPr lang="es-CO"/>
        </a:p>
      </dgm:t>
    </dgm:pt>
    <dgm:pt modelId="{F66D3F9E-8FF6-46F0-966A-B025A1232FC8}" type="pres">
      <dgm:prSet presAssocID="{D77830D6-5459-4CBE-A58D-B68B75CA3E27}" presName="root2" presStyleCnt="0"/>
      <dgm:spPr/>
    </dgm:pt>
    <dgm:pt modelId="{C7C18853-2C7B-4832-8E16-4DB1E04918B2}" type="pres">
      <dgm:prSet presAssocID="{D77830D6-5459-4CBE-A58D-B68B75CA3E27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574F524-6232-453F-AC8D-23D6991AD550}" type="pres">
      <dgm:prSet presAssocID="{D77830D6-5459-4CBE-A58D-B68B75CA3E27}" presName="level3hierChild" presStyleCnt="0"/>
      <dgm:spPr/>
    </dgm:pt>
  </dgm:ptLst>
  <dgm:cxnLst>
    <dgm:cxn modelId="{42B92306-377E-434A-92C7-2A8A1EBB8F51}" type="presOf" srcId="{7F370A33-94FA-4A68-90E5-4129149083E8}" destId="{60A73C39-EE7E-4219-A8B4-55E1EFA6B260}" srcOrd="1" destOrd="0" presId="urn:microsoft.com/office/officeart/2008/layout/HorizontalMultiLevelHierarchy"/>
    <dgm:cxn modelId="{41A9A891-DB83-4ACE-8BE8-87A7D285EF20}" srcId="{F73D247A-2C25-4126-8DA6-E55280EEA7CD}" destId="{4CD5BCC6-3BDB-4AC6-825C-2B23676F0B65}" srcOrd="4" destOrd="0" parTransId="{779D3298-F0A5-48D4-944C-05A68F5F348A}" sibTransId="{0F1AC20F-307A-4C53-9B55-3E77E8A89AFD}"/>
    <dgm:cxn modelId="{1EE896CC-09DA-4091-8985-080341414A65}" type="presOf" srcId="{1DE5B53F-EBD8-41B4-8AE0-C1ED15A5FBCE}" destId="{F63FD359-4364-43EB-BE8F-3D10B50D47BB}" srcOrd="0" destOrd="0" presId="urn:microsoft.com/office/officeart/2008/layout/HorizontalMultiLevelHierarchy"/>
    <dgm:cxn modelId="{5352E980-DC5E-446B-986F-B9E3A22DE0D1}" type="presOf" srcId="{E0D2EA6A-1C35-43D4-96B6-21FCB04A5A0A}" destId="{45D75DD2-25A6-41F6-9214-CC45BE7659D0}" srcOrd="1" destOrd="0" presId="urn:microsoft.com/office/officeart/2008/layout/HorizontalMultiLevelHierarchy"/>
    <dgm:cxn modelId="{76547375-6B82-4ACB-AF48-DBA119FE69DC}" type="presOf" srcId="{1F619FEF-DF06-4570-A87A-5A1C75932A51}" destId="{2426D4B2-1921-48A2-BB52-C960CA478217}" srcOrd="0" destOrd="0" presId="urn:microsoft.com/office/officeart/2008/layout/HorizontalMultiLevelHierarchy"/>
    <dgm:cxn modelId="{64E2BDB5-A8D4-44F3-B9B5-4834201B2053}" type="presOf" srcId="{0C4F1CD0-A547-42EF-8017-EA1566B749DD}" destId="{9BCBEE53-0D85-4CB0-881A-59648DB665EE}" srcOrd="1" destOrd="0" presId="urn:microsoft.com/office/officeart/2008/layout/HorizontalMultiLevelHierarchy"/>
    <dgm:cxn modelId="{25B3D4DB-263E-4498-AA66-B1C8552B0FC1}" type="presOf" srcId="{02887269-6707-45D6-A9E4-E4E35E6F34DD}" destId="{871E7112-7B79-403E-A20C-1CCFF6A7E44D}" srcOrd="1" destOrd="0" presId="urn:microsoft.com/office/officeart/2008/layout/HorizontalMultiLevelHierarchy"/>
    <dgm:cxn modelId="{6DF8CED8-E8A1-440F-949B-6EEA8BC52E01}" type="presOf" srcId="{F73D247A-2C25-4126-8DA6-E55280EEA7CD}" destId="{122A2AA4-8F45-48C2-909A-42D0658CA992}" srcOrd="0" destOrd="0" presId="urn:microsoft.com/office/officeart/2008/layout/HorizontalMultiLevelHierarchy"/>
    <dgm:cxn modelId="{D392CF66-45C6-44DB-827B-9200E64D663C}" type="presOf" srcId="{D77830D6-5459-4CBE-A58D-B68B75CA3E27}" destId="{C7C18853-2C7B-4832-8E16-4DB1E04918B2}" srcOrd="0" destOrd="0" presId="urn:microsoft.com/office/officeart/2008/layout/HorizontalMultiLevelHierarchy"/>
    <dgm:cxn modelId="{07380514-F303-44B7-81BE-C9892AEE54DC}" type="presOf" srcId="{EFE3DBB7-2BA4-48C3-A3D0-4BD949C59951}" destId="{DE1985E2-3319-4124-883C-62519A235E30}" srcOrd="0" destOrd="0" presId="urn:microsoft.com/office/officeart/2008/layout/HorizontalMultiLevelHierarchy"/>
    <dgm:cxn modelId="{68427DD3-3B3E-4EBB-879A-D2C8101E78F2}" type="presOf" srcId="{E0D2EA6A-1C35-43D4-96B6-21FCB04A5A0A}" destId="{31C61CD6-1FF2-4434-8FA1-B1BA9FE6F30C}" srcOrd="0" destOrd="0" presId="urn:microsoft.com/office/officeart/2008/layout/HorizontalMultiLevelHierarchy"/>
    <dgm:cxn modelId="{85C42288-05BA-47BC-A9ED-8CC0A9C955F3}" type="presOf" srcId="{0C4F1CD0-A547-42EF-8017-EA1566B749DD}" destId="{8FF9525D-3898-46EA-8DCA-46495D017F36}" srcOrd="0" destOrd="0" presId="urn:microsoft.com/office/officeart/2008/layout/HorizontalMultiLevelHierarchy"/>
    <dgm:cxn modelId="{64DE6938-1392-461F-9BD7-91F45217C122}" srcId="{F73D247A-2C25-4126-8DA6-E55280EEA7CD}" destId="{BAFB0407-35C0-472B-8C06-026B5D23A9C3}" srcOrd="3" destOrd="0" parTransId="{7F370A33-94FA-4A68-90E5-4129149083E8}" sibTransId="{46E6FB55-0E15-430A-A023-E0622D9B324E}"/>
    <dgm:cxn modelId="{10FE98B9-586B-492F-8B9E-FE36165BF60A}" type="presOf" srcId="{4CD5BCC6-3BDB-4AC6-825C-2B23676F0B65}" destId="{488E99FB-A572-46B8-A9FE-E4EB0E142F40}" srcOrd="0" destOrd="0" presId="urn:microsoft.com/office/officeart/2008/layout/HorizontalMultiLevelHierarchy"/>
    <dgm:cxn modelId="{AC853A9F-8B52-4114-9BB7-1F367A88348B}" srcId="{1F619FEF-DF06-4570-A87A-5A1C75932A51}" destId="{F73D247A-2C25-4126-8DA6-E55280EEA7CD}" srcOrd="0" destOrd="0" parTransId="{0A9BD29D-001F-44E6-91A6-33ADF0474092}" sibTransId="{B1119611-A047-4BCE-9ADA-CF2E3323049B}"/>
    <dgm:cxn modelId="{3A061C42-9093-4943-B347-803F326D489B}" type="presOf" srcId="{4BB762D0-0A2A-48DF-A2BF-99AB16E2054A}" destId="{CDE1BD37-BB7C-4981-B75D-315E6082ECF9}" srcOrd="0" destOrd="0" presId="urn:microsoft.com/office/officeart/2008/layout/HorizontalMultiLevelHierarchy"/>
    <dgm:cxn modelId="{BBF55FD4-0606-420D-B357-181DC2F1A42E}" srcId="{F73D247A-2C25-4126-8DA6-E55280EEA7CD}" destId="{4BB762D0-0A2A-48DF-A2BF-99AB16E2054A}" srcOrd="1" destOrd="0" parTransId="{0C4F1CD0-A547-42EF-8017-EA1566B749DD}" sibTransId="{9274760B-8DD5-4423-B929-C0FEF9DEF848}"/>
    <dgm:cxn modelId="{0D415E60-FA64-4409-BF13-712CAFE64C9D}" type="presOf" srcId="{779D3298-F0A5-48D4-944C-05A68F5F348A}" destId="{E4B415F4-C272-4362-9A8D-6BF3F30A4BD1}" srcOrd="1" destOrd="0" presId="urn:microsoft.com/office/officeart/2008/layout/HorizontalMultiLevelHierarchy"/>
    <dgm:cxn modelId="{4EADD030-E207-40B0-83E1-1BC738DF5FCF}" type="presOf" srcId="{02887269-6707-45D6-A9E4-E4E35E6F34DD}" destId="{49377BA3-5989-4529-A1CF-EF1A42361515}" srcOrd="0" destOrd="0" presId="urn:microsoft.com/office/officeart/2008/layout/HorizontalMultiLevelHierarchy"/>
    <dgm:cxn modelId="{E7675DA6-4A7D-46B6-B0D8-7EA25D505C3C}" type="presOf" srcId="{0C85C019-374E-4B69-852B-6CC77394F120}" destId="{FFDD9847-7A6B-43B4-8D15-19E85E1B2119}" srcOrd="1" destOrd="0" presId="urn:microsoft.com/office/officeart/2008/layout/HorizontalMultiLevelHierarchy"/>
    <dgm:cxn modelId="{BD4ECCF8-9250-4916-AE18-0549D71FCD7D}" srcId="{F73D247A-2C25-4126-8DA6-E55280EEA7CD}" destId="{EFE3DBB7-2BA4-48C3-A3D0-4BD949C59951}" srcOrd="2" destOrd="0" parTransId="{E0D2EA6A-1C35-43D4-96B6-21FCB04A5A0A}" sibTransId="{F3D98322-E424-49B3-9EF1-9E12FAB4A167}"/>
    <dgm:cxn modelId="{38E71953-5E66-4968-B9F0-4403505705C0}" srcId="{F73D247A-2C25-4126-8DA6-E55280EEA7CD}" destId="{D77830D6-5459-4CBE-A58D-B68B75CA3E27}" srcOrd="5" destOrd="0" parTransId="{0C85C019-374E-4B69-852B-6CC77394F120}" sibTransId="{52340EFC-16DB-49F3-838E-BBD1DF98F229}"/>
    <dgm:cxn modelId="{2C6EAFE8-91A6-40C1-99A0-28BA36355AD1}" type="presOf" srcId="{BAFB0407-35C0-472B-8C06-026B5D23A9C3}" destId="{BE96DB51-E16E-4CE8-87F2-A61B2AFDB32A}" srcOrd="0" destOrd="0" presId="urn:microsoft.com/office/officeart/2008/layout/HorizontalMultiLevelHierarchy"/>
    <dgm:cxn modelId="{AEB52D39-2672-4D33-8836-8FC35FF52DD7}" type="presOf" srcId="{779D3298-F0A5-48D4-944C-05A68F5F348A}" destId="{7688CDD7-1215-40D2-B6F1-7A8364419B1C}" srcOrd="0" destOrd="0" presId="urn:microsoft.com/office/officeart/2008/layout/HorizontalMultiLevelHierarchy"/>
    <dgm:cxn modelId="{50B695B8-3CDE-4C0F-93FA-B4AACB307292}" srcId="{F73D247A-2C25-4126-8DA6-E55280EEA7CD}" destId="{1DE5B53F-EBD8-41B4-8AE0-C1ED15A5FBCE}" srcOrd="0" destOrd="0" parTransId="{02887269-6707-45D6-A9E4-E4E35E6F34DD}" sibTransId="{067E62A2-12CB-40C3-8B2B-680C2F3AE685}"/>
    <dgm:cxn modelId="{A59B99CD-635C-4AB6-AE8C-A1FB5C8FD8E7}" type="presOf" srcId="{0C85C019-374E-4B69-852B-6CC77394F120}" destId="{BEBEA993-9EBF-4EF5-BD61-4DF1495850E3}" srcOrd="0" destOrd="0" presId="urn:microsoft.com/office/officeart/2008/layout/HorizontalMultiLevelHierarchy"/>
    <dgm:cxn modelId="{940BAB46-368D-4FD3-9557-6428CBB78380}" type="presOf" srcId="{7F370A33-94FA-4A68-90E5-4129149083E8}" destId="{35082604-D661-48FF-A1BE-AEFD36ADE275}" srcOrd="0" destOrd="0" presId="urn:microsoft.com/office/officeart/2008/layout/HorizontalMultiLevelHierarchy"/>
    <dgm:cxn modelId="{A63370A7-4F48-43A8-B6F1-968A15193011}" type="presParOf" srcId="{2426D4B2-1921-48A2-BB52-C960CA478217}" destId="{D7BA2045-1968-4EFD-B649-E789C32B8807}" srcOrd="0" destOrd="0" presId="urn:microsoft.com/office/officeart/2008/layout/HorizontalMultiLevelHierarchy"/>
    <dgm:cxn modelId="{7261D971-631D-4B88-83B6-27977A6997EC}" type="presParOf" srcId="{D7BA2045-1968-4EFD-B649-E789C32B8807}" destId="{122A2AA4-8F45-48C2-909A-42D0658CA992}" srcOrd="0" destOrd="0" presId="urn:microsoft.com/office/officeart/2008/layout/HorizontalMultiLevelHierarchy"/>
    <dgm:cxn modelId="{7C776D01-A268-4DEA-A97B-4D43AAFFF6D8}" type="presParOf" srcId="{D7BA2045-1968-4EFD-B649-E789C32B8807}" destId="{64FD5418-2147-40EF-97E9-EF55449073AC}" srcOrd="1" destOrd="0" presId="urn:microsoft.com/office/officeart/2008/layout/HorizontalMultiLevelHierarchy"/>
    <dgm:cxn modelId="{D609E47B-524C-42E3-AAD7-A5267FCC809D}" type="presParOf" srcId="{64FD5418-2147-40EF-97E9-EF55449073AC}" destId="{49377BA3-5989-4529-A1CF-EF1A42361515}" srcOrd="0" destOrd="0" presId="urn:microsoft.com/office/officeart/2008/layout/HorizontalMultiLevelHierarchy"/>
    <dgm:cxn modelId="{012941B5-A56E-446D-AEC4-5EA3116B2BB2}" type="presParOf" srcId="{49377BA3-5989-4529-A1CF-EF1A42361515}" destId="{871E7112-7B79-403E-A20C-1CCFF6A7E44D}" srcOrd="0" destOrd="0" presId="urn:microsoft.com/office/officeart/2008/layout/HorizontalMultiLevelHierarchy"/>
    <dgm:cxn modelId="{851C4866-F84F-4099-B670-F90ADD3B828E}" type="presParOf" srcId="{64FD5418-2147-40EF-97E9-EF55449073AC}" destId="{87AEB2C5-1CB4-4390-8D71-30F508C60F0E}" srcOrd="1" destOrd="0" presId="urn:microsoft.com/office/officeart/2008/layout/HorizontalMultiLevelHierarchy"/>
    <dgm:cxn modelId="{7BAB7FFB-DE4A-49C1-9F6C-67552550D2B7}" type="presParOf" srcId="{87AEB2C5-1CB4-4390-8D71-30F508C60F0E}" destId="{F63FD359-4364-43EB-BE8F-3D10B50D47BB}" srcOrd="0" destOrd="0" presId="urn:microsoft.com/office/officeart/2008/layout/HorizontalMultiLevelHierarchy"/>
    <dgm:cxn modelId="{CD0E5915-7B15-4F25-BB6E-ADCE81EEB4DB}" type="presParOf" srcId="{87AEB2C5-1CB4-4390-8D71-30F508C60F0E}" destId="{D6762F66-3C1C-4565-B7A6-BB2255A84A3C}" srcOrd="1" destOrd="0" presId="urn:microsoft.com/office/officeart/2008/layout/HorizontalMultiLevelHierarchy"/>
    <dgm:cxn modelId="{3775C077-8F50-4903-9324-D1F1EC162740}" type="presParOf" srcId="{64FD5418-2147-40EF-97E9-EF55449073AC}" destId="{8FF9525D-3898-46EA-8DCA-46495D017F36}" srcOrd="2" destOrd="0" presId="urn:microsoft.com/office/officeart/2008/layout/HorizontalMultiLevelHierarchy"/>
    <dgm:cxn modelId="{A0A3D705-3149-4C18-8FA1-9EEAD27A3EAC}" type="presParOf" srcId="{8FF9525D-3898-46EA-8DCA-46495D017F36}" destId="{9BCBEE53-0D85-4CB0-881A-59648DB665EE}" srcOrd="0" destOrd="0" presId="urn:microsoft.com/office/officeart/2008/layout/HorizontalMultiLevelHierarchy"/>
    <dgm:cxn modelId="{5CBA8438-705E-4B58-84C0-1B2F0B02AD60}" type="presParOf" srcId="{64FD5418-2147-40EF-97E9-EF55449073AC}" destId="{DF04883B-211E-419C-BC5F-600858EF4C5B}" srcOrd="3" destOrd="0" presId="urn:microsoft.com/office/officeart/2008/layout/HorizontalMultiLevelHierarchy"/>
    <dgm:cxn modelId="{65A1EA64-B42B-4075-9B40-999637A6488D}" type="presParOf" srcId="{DF04883B-211E-419C-BC5F-600858EF4C5B}" destId="{CDE1BD37-BB7C-4981-B75D-315E6082ECF9}" srcOrd="0" destOrd="0" presId="urn:microsoft.com/office/officeart/2008/layout/HorizontalMultiLevelHierarchy"/>
    <dgm:cxn modelId="{AADCAE0A-CA50-4E6F-B043-67016DBE24D1}" type="presParOf" srcId="{DF04883B-211E-419C-BC5F-600858EF4C5B}" destId="{75208D36-045A-4240-8525-E4D8DEFEE240}" srcOrd="1" destOrd="0" presId="urn:microsoft.com/office/officeart/2008/layout/HorizontalMultiLevelHierarchy"/>
    <dgm:cxn modelId="{6B50B71D-024E-4120-BF25-F128E5E9B228}" type="presParOf" srcId="{64FD5418-2147-40EF-97E9-EF55449073AC}" destId="{31C61CD6-1FF2-4434-8FA1-B1BA9FE6F30C}" srcOrd="4" destOrd="0" presId="urn:microsoft.com/office/officeart/2008/layout/HorizontalMultiLevelHierarchy"/>
    <dgm:cxn modelId="{B1718603-3DD1-4996-8A85-F4C5B9BC6A4D}" type="presParOf" srcId="{31C61CD6-1FF2-4434-8FA1-B1BA9FE6F30C}" destId="{45D75DD2-25A6-41F6-9214-CC45BE7659D0}" srcOrd="0" destOrd="0" presId="urn:microsoft.com/office/officeart/2008/layout/HorizontalMultiLevelHierarchy"/>
    <dgm:cxn modelId="{2FE37BA0-5FC9-45B9-8F1E-2C5DFAC00F14}" type="presParOf" srcId="{64FD5418-2147-40EF-97E9-EF55449073AC}" destId="{CAD445E9-1852-4598-9976-41DE740FDCD6}" srcOrd="5" destOrd="0" presId="urn:microsoft.com/office/officeart/2008/layout/HorizontalMultiLevelHierarchy"/>
    <dgm:cxn modelId="{196DEC31-C897-4908-820D-BDB72B804BDE}" type="presParOf" srcId="{CAD445E9-1852-4598-9976-41DE740FDCD6}" destId="{DE1985E2-3319-4124-883C-62519A235E30}" srcOrd="0" destOrd="0" presId="urn:microsoft.com/office/officeart/2008/layout/HorizontalMultiLevelHierarchy"/>
    <dgm:cxn modelId="{A6C7C634-903F-493E-A442-2FDD8A6607BE}" type="presParOf" srcId="{CAD445E9-1852-4598-9976-41DE740FDCD6}" destId="{D861319B-2EBC-4E2D-A3C7-6E0D209517C2}" srcOrd="1" destOrd="0" presId="urn:microsoft.com/office/officeart/2008/layout/HorizontalMultiLevelHierarchy"/>
    <dgm:cxn modelId="{5E124EB2-9139-4E53-8285-0429F67C3647}" type="presParOf" srcId="{64FD5418-2147-40EF-97E9-EF55449073AC}" destId="{35082604-D661-48FF-A1BE-AEFD36ADE275}" srcOrd="6" destOrd="0" presId="urn:microsoft.com/office/officeart/2008/layout/HorizontalMultiLevelHierarchy"/>
    <dgm:cxn modelId="{59829AD6-4F63-4F52-B6D9-89529C6A75C4}" type="presParOf" srcId="{35082604-D661-48FF-A1BE-AEFD36ADE275}" destId="{60A73C39-EE7E-4219-A8B4-55E1EFA6B260}" srcOrd="0" destOrd="0" presId="urn:microsoft.com/office/officeart/2008/layout/HorizontalMultiLevelHierarchy"/>
    <dgm:cxn modelId="{E68E22E8-3650-40E6-8467-F78A180E15DC}" type="presParOf" srcId="{64FD5418-2147-40EF-97E9-EF55449073AC}" destId="{3A91D753-FCEF-4D96-87C6-A4E7343D2638}" srcOrd="7" destOrd="0" presId="urn:microsoft.com/office/officeart/2008/layout/HorizontalMultiLevelHierarchy"/>
    <dgm:cxn modelId="{7FBDBEF8-BF59-4E78-A161-E9A881E087DB}" type="presParOf" srcId="{3A91D753-FCEF-4D96-87C6-A4E7343D2638}" destId="{BE96DB51-E16E-4CE8-87F2-A61B2AFDB32A}" srcOrd="0" destOrd="0" presId="urn:microsoft.com/office/officeart/2008/layout/HorizontalMultiLevelHierarchy"/>
    <dgm:cxn modelId="{100F3410-2CE0-4F2B-BE41-6B41EDF737D2}" type="presParOf" srcId="{3A91D753-FCEF-4D96-87C6-A4E7343D2638}" destId="{A3DA5172-64DE-4A57-B9CF-B4C3359BA27A}" srcOrd="1" destOrd="0" presId="urn:microsoft.com/office/officeart/2008/layout/HorizontalMultiLevelHierarchy"/>
    <dgm:cxn modelId="{AE8F8F9A-414C-4470-9E45-8F9B20C6D19D}" type="presParOf" srcId="{64FD5418-2147-40EF-97E9-EF55449073AC}" destId="{7688CDD7-1215-40D2-B6F1-7A8364419B1C}" srcOrd="8" destOrd="0" presId="urn:microsoft.com/office/officeart/2008/layout/HorizontalMultiLevelHierarchy"/>
    <dgm:cxn modelId="{280F2758-DFD7-4092-A9D8-84586FA36011}" type="presParOf" srcId="{7688CDD7-1215-40D2-B6F1-7A8364419B1C}" destId="{E4B415F4-C272-4362-9A8D-6BF3F30A4BD1}" srcOrd="0" destOrd="0" presId="urn:microsoft.com/office/officeart/2008/layout/HorizontalMultiLevelHierarchy"/>
    <dgm:cxn modelId="{E6A5CC0E-E208-4731-AC2A-93CE86FA3868}" type="presParOf" srcId="{64FD5418-2147-40EF-97E9-EF55449073AC}" destId="{D6D17C97-4CB2-438C-B893-F71A94AFF11B}" srcOrd="9" destOrd="0" presId="urn:microsoft.com/office/officeart/2008/layout/HorizontalMultiLevelHierarchy"/>
    <dgm:cxn modelId="{F739D2BC-C603-485B-B5DE-176BC250F57F}" type="presParOf" srcId="{D6D17C97-4CB2-438C-B893-F71A94AFF11B}" destId="{488E99FB-A572-46B8-A9FE-E4EB0E142F40}" srcOrd="0" destOrd="0" presId="urn:microsoft.com/office/officeart/2008/layout/HorizontalMultiLevelHierarchy"/>
    <dgm:cxn modelId="{55DEA7F6-F297-4627-8D36-ED1E4399034B}" type="presParOf" srcId="{D6D17C97-4CB2-438C-B893-F71A94AFF11B}" destId="{F960B5FF-8DE2-4B08-8111-F2B0013F0DF1}" srcOrd="1" destOrd="0" presId="urn:microsoft.com/office/officeart/2008/layout/HorizontalMultiLevelHierarchy"/>
    <dgm:cxn modelId="{8C1416B2-8DAF-4518-9AA7-91784FFB19B0}" type="presParOf" srcId="{64FD5418-2147-40EF-97E9-EF55449073AC}" destId="{BEBEA993-9EBF-4EF5-BD61-4DF1495850E3}" srcOrd="10" destOrd="0" presId="urn:microsoft.com/office/officeart/2008/layout/HorizontalMultiLevelHierarchy"/>
    <dgm:cxn modelId="{FDEB0176-9DD8-44B8-A35C-F9007A1B8F56}" type="presParOf" srcId="{BEBEA993-9EBF-4EF5-BD61-4DF1495850E3}" destId="{FFDD9847-7A6B-43B4-8D15-19E85E1B2119}" srcOrd="0" destOrd="0" presId="urn:microsoft.com/office/officeart/2008/layout/HorizontalMultiLevelHierarchy"/>
    <dgm:cxn modelId="{C37D3429-72DF-45DE-AF62-BBC204625DB7}" type="presParOf" srcId="{64FD5418-2147-40EF-97E9-EF55449073AC}" destId="{F66D3F9E-8FF6-46F0-966A-B025A1232FC8}" srcOrd="11" destOrd="0" presId="urn:microsoft.com/office/officeart/2008/layout/HorizontalMultiLevelHierarchy"/>
    <dgm:cxn modelId="{4D380A0F-7272-4053-B80F-6337C8B9DE60}" type="presParOf" srcId="{F66D3F9E-8FF6-46F0-966A-B025A1232FC8}" destId="{C7C18853-2C7B-4832-8E16-4DB1E04918B2}" srcOrd="0" destOrd="0" presId="urn:microsoft.com/office/officeart/2008/layout/HorizontalMultiLevelHierarchy"/>
    <dgm:cxn modelId="{DBB13650-BD9F-4FC4-846A-500D0AC1D7A5}" type="presParOf" srcId="{F66D3F9E-8FF6-46F0-966A-B025A1232FC8}" destId="{6574F524-6232-453F-AC8D-23D6991AD55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619FEF-DF06-4570-A87A-5A1C75932A51}" type="doc">
      <dgm:prSet loTypeId="urn:microsoft.com/office/officeart/2005/8/layout/hierarchy2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73D247A-2C25-4126-8DA6-E55280EEA7CD}">
      <dgm:prSet phldrT="[Texto]"/>
      <dgm:spPr/>
      <dgm:t>
        <a:bodyPr/>
        <a:lstStyle/>
        <a:p>
          <a:r>
            <a:rPr lang="es-ES" dirty="0" smtClean="0"/>
            <a:t>MEDIOS DE CONEXION</a:t>
          </a:r>
          <a:endParaRPr lang="es-ES" dirty="0"/>
        </a:p>
      </dgm:t>
    </dgm:pt>
    <dgm:pt modelId="{0A9BD29D-001F-44E6-91A6-33ADF0474092}" type="parTrans" cxnId="{AC853A9F-8B52-4114-9BB7-1F367A88348B}">
      <dgm:prSet/>
      <dgm:spPr/>
      <dgm:t>
        <a:bodyPr/>
        <a:lstStyle/>
        <a:p>
          <a:endParaRPr lang="es-ES"/>
        </a:p>
      </dgm:t>
    </dgm:pt>
    <dgm:pt modelId="{B1119611-A047-4BCE-9ADA-CF2E3323049B}" type="sibTrans" cxnId="{AC853A9F-8B52-4114-9BB7-1F367A88348B}">
      <dgm:prSet/>
      <dgm:spPr/>
      <dgm:t>
        <a:bodyPr/>
        <a:lstStyle/>
        <a:p>
          <a:endParaRPr lang="es-ES"/>
        </a:p>
      </dgm:t>
    </dgm:pt>
    <dgm:pt modelId="{4BB762D0-0A2A-48DF-A2BF-99AB16E2054A}">
      <dgm:prSet phldrT="[Texto]"/>
      <dgm:spPr/>
      <dgm:t>
        <a:bodyPr/>
        <a:lstStyle/>
        <a:p>
          <a:r>
            <a:rPr lang="es-ES" dirty="0" smtClean="0"/>
            <a:t>GUIADOS</a:t>
          </a:r>
          <a:endParaRPr lang="es-ES" dirty="0"/>
        </a:p>
      </dgm:t>
    </dgm:pt>
    <dgm:pt modelId="{0C4F1CD0-A547-42EF-8017-EA1566B749DD}" type="parTrans" cxnId="{BBF55FD4-0606-420D-B357-181DC2F1A42E}">
      <dgm:prSet/>
      <dgm:spPr/>
      <dgm:t>
        <a:bodyPr/>
        <a:lstStyle/>
        <a:p>
          <a:endParaRPr lang="es-ES"/>
        </a:p>
      </dgm:t>
    </dgm:pt>
    <dgm:pt modelId="{9274760B-8DD5-4423-B929-C0FEF9DEF848}" type="sibTrans" cxnId="{BBF55FD4-0606-420D-B357-181DC2F1A42E}">
      <dgm:prSet/>
      <dgm:spPr/>
      <dgm:t>
        <a:bodyPr/>
        <a:lstStyle/>
        <a:p>
          <a:endParaRPr lang="es-ES"/>
        </a:p>
      </dgm:t>
    </dgm:pt>
    <dgm:pt modelId="{EFE3DBB7-2BA4-48C3-A3D0-4BD949C59951}">
      <dgm:prSet phldrT="[Texto]"/>
      <dgm:spPr/>
      <dgm:t>
        <a:bodyPr/>
        <a:lstStyle/>
        <a:p>
          <a:r>
            <a:rPr lang="es-ES" dirty="0" smtClean="0"/>
            <a:t>NO GUIADOS</a:t>
          </a:r>
          <a:endParaRPr lang="es-ES" dirty="0"/>
        </a:p>
      </dgm:t>
    </dgm:pt>
    <dgm:pt modelId="{E0D2EA6A-1C35-43D4-96B6-21FCB04A5A0A}" type="parTrans" cxnId="{BD4ECCF8-9250-4916-AE18-0549D71FCD7D}">
      <dgm:prSet/>
      <dgm:spPr/>
      <dgm:t>
        <a:bodyPr/>
        <a:lstStyle/>
        <a:p>
          <a:endParaRPr lang="es-ES"/>
        </a:p>
      </dgm:t>
    </dgm:pt>
    <dgm:pt modelId="{F3D98322-E424-49B3-9EF1-9E12FAB4A167}" type="sibTrans" cxnId="{BD4ECCF8-9250-4916-AE18-0549D71FCD7D}">
      <dgm:prSet/>
      <dgm:spPr/>
      <dgm:t>
        <a:bodyPr/>
        <a:lstStyle/>
        <a:p>
          <a:endParaRPr lang="es-ES"/>
        </a:p>
      </dgm:t>
    </dgm:pt>
    <dgm:pt modelId="{8301C01B-54F7-4BB7-8817-2E24E0B7167E}">
      <dgm:prSet/>
      <dgm:spPr/>
      <dgm:t>
        <a:bodyPr/>
        <a:lstStyle/>
        <a:p>
          <a:r>
            <a:rPr lang="es-ES" dirty="0" smtClean="0"/>
            <a:t>CABLE PAR TRENZADO</a:t>
          </a:r>
          <a:endParaRPr lang="es-ES" dirty="0"/>
        </a:p>
      </dgm:t>
    </dgm:pt>
    <dgm:pt modelId="{4C6ADA15-98E4-4D85-90AC-7C3C4820485F}" type="parTrans" cxnId="{B6AACAA7-0199-44C2-8CAB-36478A917E23}">
      <dgm:prSet/>
      <dgm:spPr/>
      <dgm:t>
        <a:bodyPr/>
        <a:lstStyle/>
        <a:p>
          <a:endParaRPr lang="es-ES"/>
        </a:p>
      </dgm:t>
    </dgm:pt>
    <dgm:pt modelId="{310C275A-3C87-4F27-9C98-21126AC08ACA}" type="sibTrans" cxnId="{B6AACAA7-0199-44C2-8CAB-36478A917E23}">
      <dgm:prSet/>
      <dgm:spPr/>
      <dgm:t>
        <a:bodyPr/>
        <a:lstStyle/>
        <a:p>
          <a:endParaRPr lang="es-ES"/>
        </a:p>
      </dgm:t>
    </dgm:pt>
    <dgm:pt modelId="{BB61AFE7-A317-4D37-8A48-8FCE4E477ABA}">
      <dgm:prSet/>
      <dgm:spPr/>
      <dgm:t>
        <a:bodyPr/>
        <a:lstStyle/>
        <a:p>
          <a:r>
            <a:rPr lang="es-ES" dirty="0" smtClean="0"/>
            <a:t>CABLE COAXIAL</a:t>
          </a:r>
          <a:endParaRPr lang="es-ES" dirty="0"/>
        </a:p>
      </dgm:t>
    </dgm:pt>
    <dgm:pt modelId="{27B11857-91AE-4302-BE90-803EF17C1F1F}" type="parTrans" cxnId="{C74E74BF-F57D-4F28-B3CB-7F1CB7DB6050}">
      <dgm:prSet/>
      <dgm:spPr/>
      <dgm:t>
        <a:bodyPr/>
        <a:lstStyle/>
        <a:p>
          <a:endParaRPr lang="es-ES"/>
        </a:p>
      </dgm:t>
    </dgm:pt>
    <dgm:pt modelId="{2BB45779-2612-4D40-A9B6-55CE58DCE041}" type="sibTrans" cxnId="{C74E74BF-F57D-4F28-B3CB-7F1CB7DB6050}">
      <dgm:prSet/>
      <dgm:spPr/>
      <dgm:t>
        <a:bodyPr/>
        <a:lstStyle/>
        <a:p>
          <a:endParaRPr lang="es-ES"/>
        </a:p>
      </dgm:t>
    </dgm:pt>
    <dgm:pt modelId="{5F5BFF4B-3FE7-4B5C-9719-903999EE2014}">
      <dgm:prSet/>
      <dgm:spPr/>
      <dgm:t>
        <a:bodyPr/>
        <a:lstStyle/>
        <a:p>
          <a:r>
            <a:rPr lang="es-ES" dirty="0" smtClean="0"/>
            <a:t>FIBRA OPTICA</a:t>
          </a:r>
          <a:endParaRPr lang="es-ES" dirty="0"/>
        </a:p>
      </dgm:t>
    </dgm:pt>
    <dgm:pt modelId="{91985784-D70E-4EDB-B5CA-8F601AE5408B}" type="parTrans" cxnId="{59F7B0C0-C29E-410C-A9D5-9689837640A8}">
      <dgm:prSet/>
      <dgm:spPr/>
      <dgm:t>
        <a:bodyPr/>
        <a:lstStyle/>
        <a:p>
          <a:endParaRPr lang="es-ES"/>
        </a:p>
      </dgm:t>
    </dgm:pt>
    <dgm:pt modelId="{450A41CD-A3CA-42D4-8C18-4BA3FF1130B7}" type="sibTrans" cxnId="{59F7B0C0-C29E-410C-A9D5-9689837640A8}">
      <dgm:prSet/>
      <dgm:spPr/>
      <dgm:t>
        <a:bodyPr/>
        <a:lstStyle/>
        <a:p>
          <a:endParaRPr lang="es-ES"/>
        </a:p>
      </dgm:t>
    </dgm:pt>
    <dgm:pt modelId="{70818A9C-CDB9-4858-84C4-A81294CD18A7}">
      <dgm:prSet/>
      <dgm:spPr/>
      <dgm:t>
        <a:bodyPr/>
        <a:lstStyle/>
        <a:p>
          <a:r>
            <a:rPr lang="es-ES" dirty="0" smtClean="0"/>
            <a:t>WIFI</a:t>
          </a:r>
          <a:endParaRPr lang="es-ES" dirty="0"/>
        </a:p>
      </dgm:t>
    </dgm:pt>
    <dgm:pt modelId="{039070A6-914E-49E6-87D3-EF0C53C3E561}" type="parTrans" cxnId="{C22F62BA-96C8-46BA-8564-BD3365C25737}">
      <dgm:prSet/>
      <dgm:spPr/>
      <dgm:t>
        <a:bodyPr/>
        <a:lstStyle/>
        <a:p>
          <a:endParaRPr lang="es-ES"/>
        </a:p>
      </dgm:t>
    </dgm:pt>
    <dgm:pt modelId="{F050B34C-A139-4F1B-BF5A-32CB7948D2E0}" type="sibTrans" cxnId="{C22F62BA-96C8-46BA-8564-BD3365C25737}">
      <dgm:prSet/>
      <dgm:spPr/>
      <dgm:t>
        <a:bodyPr/>
        <a:lstStyle/>
        <a:p>
          <a:endParaRPr lang="es-ES"/>
        </a:p>
      </dgm:t>
    </dgm:pt>
    <dgm:pt modelId="{EE230234-E379-4ADE-931B-F05FEF326CCF}">
      <dgm:prSet/>
      <dgm:spPr/>
      <dgm:t>
        <a:bodyPr/>
        <a:lstStyle/>
        <a:p>
          <a:r>
            <a:rPr lang="es-ES" dirty="0" smtClean="0"/>
            <a:t>SATELITAL</a:t>
          </a:r>
          <a:endParaRPr lang="es-ES" dirty="0"/>
        </a:p>
      </dgm:t>
    </dgm:pt>
    <dgm:pt modelId="{7F01FBBB-3EB5-42D8-AAD4-D7812A0AA46D}" type="parTrans" cxnId="{9F56A8F6-5642-4319-A4C0-4CDDE0B84FBC}">
      <dgm:prSet/>
      <dgm:spPr/>
      <dgm:t>
        <a:bodyPr/>
        <a:lstStyle/>
        <a:p>
          <a:endParaRPr lang="es-ES"/>
        </a:p>
      </dgm:t>
    </dgm:pt>
    <dgm:pt modelId="{51538403-53AF-4388-B3F3-D0ADFA887796}" type="sibTrans" cxnId="{9F56A8F6-5642-4319-A4C0-4CDDE0B84FBC}">
      <dgm:prSet/>
      <dgm:spPr/>
      <dgm:t>
        <a:bodyPr/>
        <a:lstStyle/>
        <a:p>
          <a:endParaRPr lang="es-ES"/>
        </a:p>
      </dgm:t>
    </dgm:pt>
    <dgm:pt modelId="{E6FC6846-C844-4FE9-B094-EFB7E5D54E7E}">
      <dgm:prSet/>
      <dgm:spPr/>
      <dgm:t>
        <a:bodyPr/>
        <a:lstStyle/>
        <a:p>
          <a:r>
            <a:rPr lang="es-ES" dirty="0" smtClean="0"/>
            <a:t>BLUETOOH/RADIO</a:t>
          </a:r>
          <a:endParaRPr lang="es-ES" dirty="0"/>
        </a:p>
      </dgm:t>
    </dgm:pt>
    <dgm:pt modelId="{04E72CE1-155B-4380-A2D6-18FC46B3C95B}" type="parTrans" cxnId="{693864EB-2DAD-4A98-A9F2-FB8C68F6EE07}">
      <dgm:prSet/>
      <dgm:spPr/>
      <dgm:t>
        <a:bodyPr/>
        <a:lstStyle/>
        <a:p>
          <a:endParaRPr lang="es-ES"/>
        </a:p>
      </dgm:t>
    </dgm:pt>
    <dgm:pt modelId="{1D97816C-C136-4E8C-93BA-53486F611C9B}" type="sibTrans" cxnId="{693864EB-2DAD-4A98-A9F2-FB8C68F6EE07}">
      <dgm:prSet/>
      <dgm:spPr/>
      <dgm:t>
        <a:bodyPr/>
        <a:lstStyle/>
        <a:p>
          <a:endParaRPr lang="es-ES"/>
        </a:p>
      </dgm:t>
    </dgm:pt>
    <dgm:pt modelId="{89E91C79-13BB-49F0-8CB5-29167B59BCB9}" type="pres">
      <dgm:prSet presAssocID="{1F619FEF-DF06-4570-A87A-5A1C75932A5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2CC16E0F-E235-4BDE-866A-D5B41B07C441}" type="pres">
      <dgm:prSet presAssocID="{F73D247A-2C25-4126-8DA6-E55280EEA7CD}" presName="root1" presStyleCnt="0"/>
      <dgm:spPr/>
    </dgm:pt>
    <dgm:pt modelId="{7F1EFE73-DC2E-4DAB-9353-F75545D6D1D4}" type="pres">
      <dgm:prSet presAssocID="{F73D247A-2C25-4126-8DA6-E55280EEA7C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26A2456-0667-4ABE-897A-010DEF1921A7}" type="pres">
      <dgm:prSet presAssocID="{F73D247A-2C25-4126-8DA6-E55280EEA7CD}" presName="level2hierChild" presStyleCnt="0"/>
      <dgm:spPr/>
    </dgm:pt>
    <dgm:pt modelId="{C3D6B3AB-6DF8-4C50-8620-BD1F773FB217}" type="pres">
      <dgm:prSet presAssocID="{0C4F1CD0-A547-42EF-8017-EA1566B749DD}" presName="conn2-1" presStyleLbl="parChTrans1D2" presStyleIdx="0" presStyleCnt="2"/>
      <dgm:spPr/>
      <dgm:t>
        <a:bodyPr/>
        <a:lstStyle/>
        <a:p>
          <a:endParaRPr lang="es-CO"/>
        </a:p>
      </dgm:t>
    </dgm:pt>
    <dgm:pt modelId="{40F17B18-D67D-43EE-9A72-2C45451DC053}" type="pres">
      <dgm:prSet presAssocID="{0C4F1CD0-A547-42EF-8017-EA1566B749DD}" presName="connTx" presStyleLbl="parChTrans1D2" presStyleIdx="0" presStyleCnt="2"/>
      <dgm:spPr/>
      <dgm:t>
        <a:bodyPr/>
        <a:lstStyle/>
        <a:p>
          <a:endParaRPr lang="es-CO"/>
        </a:p>
      </dgm:t>
    </dgm:pt>
    <dgm:pt modelId="{45128088-5975-4761-BC2C-AE2FC793B731}" type="pres">
      <dgm:prSet presAssocID="{4BB762D0-0A2A-48DF-A2BF-99AB16E2054A}" presName="root2" presStyleCnt="0"/>
      <dgm:spPr/>
    </dgm:pt>
    <dgm:pt modelId="{0A00ADC7-E361-44D8-9B6B-BAACF5CFEB44}" type="pres">
      <dgm:prSet presAssocID="{4BB762D0-0A2A-48DF-A2BF-99AB16E2054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D735B93-1897-42EA-852D-60695FF86045}" type="pres">
      <dgm:prSet presAssocID="{4BB762D0-0A2A-48DF-A2BF-99AB16E2054A}" presName="level3hierChild" presStyleCnt="0"/>
      <dgm:spPr/>
    </dgm:pt>
    <dgm:pt modelId="{DA458493-0EE7-4F4A-A4B0-308FA8669CB4}" type="pres">
      <dgm:prSet presAssocID="{4C6ADA15-98E4-4D85-90AC-7C3C4820485F}" presName="conn2-1" presStyleLbl="parChTrans1D3" presStyleIdx="0" presStyleCnt="6"/>
      <dgm:spPr/>
      <dgm:t>
        <a:bodyPr/>
        <a:lstStyle/>
        <a:p>
          <a:endParaRPr lang="es-CO"/>
        </a:p>
      </dgm:t>
    </dgm:pt>
    <dgm:pt modelId="{C1F42FF7-8445-43DC-808B-9DAF54D26381}" type="pres">
      <dgm:prSet presAssocID="{4C6ADA15-98E4-4D85-90AC-7C3C4820485F}" presName="connTx" presStyleLbl="parChTrans1D3" presStyleIdx="0" presStyleCnt="6"/>
      <dgm:spPr/>
      <dgm:t>
        <a:bodyPr/>
        <a:lstStyle/>
        <a:p>
          <a:endParaRPr lang="es-CO"/>
        </a:p>
      </dgm:t>
    </dgm:pt>
    <dgm:pt modelId="{5C6CBFED-85B8-46D2-981C-51C4CBA4D968}" type="pres">
      <dgm:prSet presAssocID="{8301C01B-54F7-4BB7-8817-2E24E0B7167E}" presName="root2" presStyleCnt="0"/>
      <dgm:spPr/>
    </dgm:pt>
    <dgm:pt modelId="{A4D9607E-3363-41D3-B880-B770C5945255}" type="pres">
      <dgm:prSet presAssocID="{8301C01B-54F7-4BB7-8817-2E24E0B7167E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B50A6A4-2F12-4D7E-882D-BF4A302AEBB2}" type="pres">
      <dgm:prSet presAssocID="{8301C01B-54F7-4BB7-8817-2E24E0B7167E}" presName="level3hierChild" presStyleCnt="0"/>
      <dgm:spPr/>
    </dgm:pt>
    <dgm:pt modelId="{EF0D6205-A776-42BC-AE0C-93426C1FA328}" type="pres">
      <dgm:prSet presAssocID="{27B11857-91AE-4302-BE90-803EF17C1F1F}" presName="conn2-1" presStyleLbl="parChTrans1D3" presStyleIdx="1" presStyleCnt="6"/>
      <dgm:spPr/>
      <dgm:t>
        <a:bodyPr/>
        <a:lstStyle/>
        <a:p>
          <a:endParaRPr lang="es-CO"/>
        </a:p>
      </dgm:t>
    </dgm:pt>
    <dgm:pt modelId="{61577824-15D2-47C0-8186-A5791B748CE1}" type="pres">
      <dgm:prSet presAssocID="{27B11857-91AE-4302-BE90-803EF17C1F1F}" presName="connTx" presStyleLbl="parChTrans1D3" presStyleIdx="1" presStyleCnt="6"/>
      <dgm:spPr/>
      <dgm:t>
        <a:bodyPr/>
        <a:lstStyle/>
        <a:p>
          <a:endParaRPr lang="es-CO"/>
        </a:p>
      </dgm:t>
    </dgm:pt>
    <dgm:pt modelId="{B1A856A7-3B38-499F-A4E0-87C579E43F57}" type="pres">
      <dgm:prSet presAssocID="{BB61AFE7-A317-4D37-8A48-8FCE4E477ABA}" presName="root2" presStyleCnt="0"/>
      <dgm:spPr/>
    </dgm:pt>
    <dgm:pt modelId="{F979FF3E-6C69-4552-B0F9-106EF8EB6F13}" type="pres">
      <dgm:prSet presAssocID="{BB61AFE7-A317-4D37-8A48-8FCE4E477ABA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59B85C8-3E17-457E-9F50-162695D62AB9}" type="pres">
      <dgm:prSet presAssocID="{BB61AFE7-A317-4D37-8A48-8FCE4E477ABA}" presName="level3hierChild" presStyleCnt="0"/>
      <dgm:spPr/>
    </dgm:pt>
    <dgm:pt modelId="{AAD44D1C-2667-4899-BF6B-06BD3E614049}" type="pres">
      <dgm:prSet presAssocID="{91985784-D70E-4EDB-B5CA-8F601AE5408B}" presName="conn2-1" presStyleLbl="parChTrans1D3" presStyleIdx="2" presStyleCnt="6"/>
      <dgm:spPr/>
      <dgm:t>
        <a:bodyPr/>
        <a:lstStyle/>
        <a:p>
          <a:endParaRPr lang="es-CO"/>
        </a:p>
      </dgm:t>
    </dgm:pt>
    <dgm:pt modelId="{C7684EE3-C426-4567-9A41-4F00CF5F9EA6}" type="pres">
      <dgm:prSet presAssocID="{91985784-D70E-4EDB-B5CA-8F601AE5408B}" presName="connTx" presStyleLbl="parChTrans1D3" presStyleIdx="2" presStyleCnt="6"/>
      <dgm:spPr/>
      <dgm:t>
        <a:bodyPr/>
        <a:lstStyle/>
        <a:p>
          <a:endParaRPr lang="es-CO"/>
        </a:p>
      </dgm:t>
    </dgm:pt>
    <dgm:pt modelId="{6C16E32E-145A-4085-B29E-D6131B542F48}" type="pres">
      <dgm:prSet presAssocID="{5F5BFF4B-3FE7-4B5C-9719-903999EE2014}" presName="root2" presStyleCnt="0"/>
      <dgm:spPr/>
    </dgm:pt>
    <dgm:pt modelId="{5288C31A-AF66-483E-A551-D593C54E36CF}" type="pres">
      <dgm:prSet presAssocID="{5F5BFF4B-3FE7-4B5C-9719-903999EE2014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2E2D25F-D878-480A-B5F2-800D2FF0C677}" type="pres">
      <dgm:prSet presAssocID="{5F5BFF4B-3FE7-4B5C-9719-903999EE2014}" presName="level3hierChild" presStyleCnt="0"/>
      <dgm:spPr/>
    </dgm:pt>
    <dgm:pt modelId="{8FABA6E5-481F-4EFC-8473-487CC13A9B77}" type="pres">
      <dgm:prSet presAssocID="{E0D2EA6A-1C35-43D4-96B6-21FCB04A5A0A}" presName="conn2-1" presStyleLbl="parChTrans1D2" presStyleIdx="1" presStyleCnt="2"/>
      <dgm:spPr/>
      <dgm:t>
        <a:bodyPr/>
        <a:lstStyle/>
        <a:p>
          <a:endParaRPr lang="es-CO"/>
        </a:p>
      </dgm:t>
    </dgm:pt>
    <dgm:pt modelId="{3AC7B88F-3DD2-4BB6-9AC0-FBFE2FE07A16}" type="pres">
      <dgm:prSet presAssocID="{E0D2EA6A-1C35-43D4-96B6-21FCB04A5A0A}" presName="connTx" presStyleLbl="parChTrans1D2" presStyleIdx="1" presStyleCnt="2"/>
      <dgm:spPr/>
      <dgm:t>
        <a:bodyPr/>
        <a:lstStyle/>
        <a:p>
          <a:endParaRPr lang="es-CO"/>
        </a:p>
      </dgm:t>
    </dgm:pt>
    <dgm:pt modelId="{6B351129-1533-406A-B396-7405A4999E08}" type="pres">
      <dgm:prSet presAssocID="{EFE3DBB7-2BA4-48C3-A3D0-4BD949C59951}" presName="root2" presStyleCnt="0"/>
      <dgm:spPr/>
    </dgm:pt>
    <dgm:pt modelId="{C113E14A-333C-483A-BBC7-FC8589E35C64}" type="pres">
      <dgm:prSet presAssocID="{EFE3DBB7-2BA4-48C3-A3D0-4BD949C5995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AFEB76A-638A-42B1-9537-A12D85B9C536}" type="pres">
      <dgm:prSet presAssocID="{EFE3DBB7-2BA4-48C3-A3D0-4BD949C59951}" presName="level3hierChild" presStyleCnt="0"/>
      <dgm:spPr/>
    </dgm:pt>
    <dgm:pt modelId="{B7804A63-0082-474F-91B2-534487EFFA47}" type="pres">
      <dgm:prSet presAssocID="{039070A6-914E-49E6-87D3-EF0C53C3E561}" presName="conn2-1" presStyleLbl="parChTrans1D3" presStyleIdx="3" presStyleCnt="6"/>
      <dgm:spPr/>
      <dgm:t>
        <a:bodyPr/>
        <a:lstStyle/>
        <a:p>
          <a:endParaRPr lang="es-CO"/>
        </a:p>
      </dgm:t>
    </dgm:pt>
    <dgm:pt modelId="{8E0FA60C-8706-4E27-905A-A879A3E66C4B}" type="pres">
      <dgm:prSet presAssocID="{039070A6-914E-49E6-87D3-EF0C53C3E561}" presName="connTx" presStyleLbl="parChTrans1D3" presStyleIdx="3" presStyleCnt="6"/>
      <dgm:spPr/>
      <dgm:t>
        <a:bodyPr/>
        <a:lstStyle/>
        <a:p>
          <a:endParaRPr lang="es-CO"/>
        </a:p>
      </dgm:t>
    </dgm:pt>
    <dgm:pt modelId="{22E0BCBA-29C5-4B16-872E-F89E7261CA05}" type="pres">
      <dgm:prSet presAssocID="{70818A9C-CDB9-4858-84C4-A81294CD18A7}" presName="root2" presStyleCnt="0"/>
      <dgm:spPr/>
    </dgm:pt>
    <dgm:pt modelId="{5C45E5C3-FC68-4CD7-9ADF-A7F5A9E1DEB1}" type="pres">
      <dgm:prSet presAssocID="{70818A9C-CDB9-4858-84C4-A81294CD18A7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0B226B7-47A7-422F-8AE8-119D1A9F6FE4}" type="pres">
      <dgm:prSet presAssocID="{70818A9C-CDB9-4858-84C4-A81294CD18A7}" presName="level3hierChild" presStyleCnt="0"/>
      <dgm:spPr/>
    </dgm:pt>
    <dgm:pt modelId="{18283A54-A26B-445B-8FEF-3D88CD2EDE13}" type="pres">
      <dgm:prSet presAssocID="{7F01FBBB-3EB5-42D8-AAD4-D7812A0AA46D}" presName="conn2-1" presStyleLbl="parChTrans1D3" presStyleIdx="4" presStyleCnt="6"/>
      <dgm:spPr/>
      <dgm:t>
        <a:bodyPr/>
        <a:lstStyle/>
        <a:p>
          <a:endParaRPr lang="es-CO"/>
        </a:p>
      </dgm:t>
    </dgm:pt>
    <dgm:pt modelId="{1AD6897D-9CC6-44BD-8472-33797CC170A7}" type="pres">
      <dgm:prSet presAssocID="{7F01FBBB-3EB5-42D8-AAD4-D7812A0AA46D}" presName="connTx" presStyleLbl="parChTrans1D3" presStyleIdx="4" presStyleCnt="6"/>
      <dgm:spPr/>
      <dgm:t>
        <a:bodyPr/>
        <a:lstStyle/>
        <a:p>
          <a:endParaRPr lang="es-CO"/>
        </a:p>
      </dgm:t>
    </dgm:pt>
    <dgm:pt modelId="{8A44CD9B-AB6B-445C-BBF8-10D0E8F9A3B3}" type="pres">
      <dgm:prSet presAssocID="{EE230234-E379-4ADE-931B-F05FEF326CCF}" presName="root2" presStyleCnt="0"/>
      <dgm:spPr/>
    </dgm:pt>
    <dgm:pt modelId="{BE05884B-2888-4F63-B6C5-86BE1408BD6A}" type="pres">
      <dgm:prSet presAssocID="{EE230234-E379-4ADE-931B-F05FEF326CCF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821C1E3-81EB-46F9-884D-833040E80021}" type="pres">
      <dgm:prSet presAssocID="{EE230234-E379-4ADE-931B-F05FEF326CCF}" presName="level3hierChild" presStyleCnt="0"/>
      <dgm:spPr/>
    </dgm:pt>
    <dgm:pt modelId="{E83B9CE0-709E-46A8-A327-5FEBFBEFF463}" type="pres">
      <dgm:prSet presAssocID="{04E72CE1-155B-4380-A2D6-18FC46B3C95B}" presName="conn2-1" presStyleLbl="parChTrans1D3" presStyleIdx="5" presStyleCnt="6"/>
      <dgm:spPr/>
      <dgm:t>
        <a:bodyPr/>
        <a:lstStyle/>
        <a:p>
          <a:endParaRPr lang="es-CO"/>
        </a:p>
      </dgm:t>
    </dgm:pt>
    <dgm:pt modelId="{4B25694D-6F4B-43AA-98A8-E2C1CB948461}" type="pres">
      <dgm:prSet presAssocID="{04E72CE1-155B-4380-A2D6-18FC46B3C95B}" presName="connTx" presStyleLbl="parChTrans1D3" presStyleIdx="5" presStyleCnt="6"/>
      <dgm:spPr/>
      <dgm:t>
        <a:bodyPr/>
        <a:lstStyle/>
        <a:p>
          <a:endParaRPr lang="es-CO"/>
        </a:p>
      </dgm:t>
    </dgm:pt>
    <dgm:pt modelId="{3ED9FAE1-C2B0-4B4D-8FED-CB26B1A5DB7A}" type="pres">
      <dgm:prSet presAssocID="{E6FC6846-C844-4FE9-B094-EFB7E5D54E7E}" presName="root2" presStyleCnt="0"/>
      <dgm:spPr/>
    </dgm:pt>
    <dgm:pt modelId="{19CCB734-9303-40C6-8DD8-719FC7AF5D5F}" type="pres">
      <dgm:prSet presAssocID="{E6FC6846-C844-4FE9-B094-EFB7E5D54E7E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6BBBEAF-203D-4133-8064-949705B449F1}" type="pres">
      <dgm:prSet presAssocID="{E6FC6846-C844-4FE9-B094-EFB7E5D54E7E}" presName="level3hierChild" presStyleCnt="0"/>
      <dgm:spPr/>
    </dgm:pt>
  </dgm:ptLst>
  <dgm:cxnLst>
    <dgm:cxn modelId="{BD4ECCF8-9250-4916-AE18-0549D71FCD7D}" srcId="{F73D247A-2C25-4126-8DA6-E55280EEA7CD}" destId="{EFE3DBB7-2BA4-48C3-A3D0-4BD949C59951}" srcOrd="1" destOrd="0" parTransId="{E0D2EA6A-1C35-43D4-96B6-21FCB04A5A0A}" sibTransId="{F3D98322-E424-49B3-9EF1-9E12FAB4A167}"/>
    <dgm:cxn modelId="{3836CECD-8991-42FB-AC2A-ADFA322605DF}" type="presOf" srcId="{7F01FBBB-3EB5-42D8-AAD4-D7812A0AA46D}" destId="{18283A54-A26B-445B-8FEF-3D88CD2EDE13}" srcOrd="0" destOrd="0" presId="urn:microsoft.com/office/officeart/2005/8/layout/hierarchy2"/>
    <dgm:cxn modelId="{C74E74BF-F57D-4F28-B3CB-7F1CB7DB6050}" srcId="{4BB762D0-0A2A-48DF-A2BF-99AB16E2054A}" destId="{BB61AFE7-A317-4D37-8A48-8FCE4E477ABA}" srcOrd="1" destOrd="0" parTransId="{27B11857-91AE-4302-BE90-803EF17C1F1F}" sibTransId="{2BB45779-2612-4D40-A9B6-55CE58DCE041}"/>
    <dgm:cxn modelId="{7AAE5355-D83F-4C17-81B4-16ED1ACBEEB9}" type="presOf" srcId="{E0D2EA6A-1C35-43D4-96B6-21FCB04A5A0A}" destId="{3AC7B88F-3DD2-4BB6-9AC0-FBFE2FE07A16}" srcOrd="1" destOrd="0" presId="urn:microsoft.com/office/officeart/2005/8/layout/hierarchy2"/>
    <dgm:cxn modelId="{0BA9808B-A5D0-4532-BD1D-ECAC14A94972}" type="presOf" srcId="{1F619FEF-DF06-4570-A87A-5A1C75932A51}" destId="{89E91C79-13BB-49F0-8CB5-29167B59BCB9}" srcOrd="0" destOrd="0" presId="urn:microsoft.com/office/officeart/2005/8/layout/hierarchy2"/>
    <dgm:cxn modelId="{0B1EEB5B-88CB-4695-98F1-FCDEB5629BAE}" type="presOf" srcId="{27B11857-91AE-4302-BE90-803EF17C1F1F}" destId="{EF0D6205-A776-42BC-AE0C-93426C1FA328}" srcOrd="0" destOrd="0" presId="urn:microsoft.com/office/officeart/2005/8/layout/hierarchy2"/>
    <dgm:cxn modelId="{9C2E2800-9236-4F9E-8732-288C89186B6F}" type="presOf" srcId="{04E72CE1-155B-4380-A2D6-18FC46B3C95B}" destId="{E83B9CE0-709E-46A8-A327-5FEBFBEFF463}" srcOrd="0" destOrd="0" presId="urn:microsoft.com/office/officeart/2005/8/layout/hierarchy2"/>
    <dgm:cxn modelId="{C7B05247-10F4-4DE7-9F34-6E7CB9E91FDC}" type="presOf" srcId="{BB61AFE7-A317-4D37-8A48-8FCE4E477ABA}" destId="{F979FF3E-6C69-4552-B0F9-106EF8EB6F13}" srcOrd="0" destOrd="0" presId="urn:microsoft.com/office/officeart/2005/8/layout/hierarchy2"/>
    <dgm:cxn modelId="{BBF55FD4-0606-420D-B357-181DC2F1A42E}" srcId="{F73D247A-2C25-4126-8DA6-E55280EEA7CD}" destId="{4BB762D0-0A2A-48DF-A2BF-99AB16E2054A}" srcOrd="0" destOrd="0" parTransId="{0C4F1CD0-A547-42EF-8017-EA1566B749DD}" sibTransId="{9274760B-8DD5-4423-B929-C0FEF9DEF848}"/>
    <dgm:cxn modelId="{595D8305-8DDB-4F30-B91F-F4E0676548F4}" type="presOf" srcId="{5F5BFF4B-3FE7-4B5C-9719-903999EE2014}" destId="{5288C31A-AF66-483E-A551-D593C54E36CF}" srcOrd="0" destOrd="0" presId="urn:microsoft.com/office/officeart/2005/8/layout/hierarchy2"/>
    <dgm:cxn modelId="{62E4D9D6-634B-4BB9-B4D8-09D3C6FDCB90}" type="presOf" srcId="{039070A6-914E-49E6-87D3-EF0C53C3E561}" destId="{B7804A63-0082-474F-91B2-534487EFFA47}" srcOrd="0" destOrd="0" presId="urn:microsoft.com/office/officeart/2005/8/layout/hierarchy2"/>
    <dgm:cxn modelId="{B6AACAA7-0199-44C2-8CAB-36478A917E23}" srcId="{4BB762D0-0A2A-48DF-A2BF-99AB16E2054A}" destId="{8301C01B-54F7-4BB7-8817-2E24E0B7167E}" srcOrd="0" destOrd="0" parTransId="{4C6ADA15-98E4-4D85-90AC-7C3C4820485F}" sibTransId="{310C275A-3C87-4F27-9C98-21126AC08ACA}"/>
    <dgm:cxn modelId="{E78A486B-5000-4F20-BC30-04CFBEE6EC37}" type="presOf" srcId="{4BB762D0-0A2A-48DF-A2BF-99AB16E2054A}" destId="{0A00ADC7-E361-44D8-9B6B-BAACF5CFEB44}" srcOrd="0" destOrd="0" presId="urn:microsoft.com/office/officeart/2005/8/layout/hierarchy2"/>
    <dgm:cxn modelId="{85227E48-E207-4999-AD1F-CDEA0050E9F2}" type="presOf" srcId="{7F01FBBB-3EB5-42D8-AAD4-D7812A0AA46D}" destId="{1AD6897D-9CC6-44BD-8472-33797CC170A7}" srcOrd="1" destOrd="0" presId="urn:microsoft.com/office/officeart/2005/8/layout/hierarchy2"/>
    <dgm:cxn modelId="{887A5C6E-A0A0-4277-848D-26446C54036B}" type="presOf" srcId="{EFE3DBB7-2BA4-48C3-A3D0-4BD949C59951}" destId="{C113E14A-333C-483A-BBC7-FC8589E35C64}" srcOrd="0" destOrd="0" presId="urn:microsoft.com/office/officeart/2005/8/layout/hierarchy2"/>
    <dgm:cxn modelId="{46D06344-4D97-4266-999B-5B51147E74CE}" type="presOf" srcId="{0C4F1CD0-A547-42EF-8017-EA1566B749DD}" destId="{40F17B18-D67D-43EE-9A72-2C45451DC053}" srcOrd="1" destOrd="0" presId="urn:microsoft.com/office/officeart/2005/8/layout/hierarchy2"/>
    <dgm:cxn modelId="{C5B1AEDD-5B9F-4B4E-9102-9E986B68C168}" type="presOf" srcId="{039070A6-914E-49E6-87D3-EF0C53C3E561}" destId="{8E0FA60C-8706-4E27-905A-A879A3E66C4B}" srcOrd="1" destOrd="0" presId="urn:microsoft.com/office/officeart/2005/8/layout/hierarchy2"/>
    <dgm:cxn modelId="{9F56A8F6-5642-4319-A4C0-4CDDE0B84FBC}" srcId="{EFE3DBB7-2BA4-48C3-A3D0-4BD949C59951}" destId="{EE230234-E379-4ADE-931B-F05FEF326CCF}" srcOrd="1" destOrd="0" parTransId="{7F01FBBB-3EB5-42D8-AAD4-D7812A0AA46D}" sibTransId="{51538403-53AF-4388-B3F3-D0ADFA887796}"/>
    <dgm:cxn modelId="{BFEC13BD-F316-41DB-987A-2D6528D8187F}" type="presOf" srcId="{8301C01B-54F7-4BB7-8817-2E24E0B7167E}" destId="{A4D9607E-3363-41D3-B880-B770C5945255}" srcOrd="0" destOrd="0" presId="urn:microsoft.com/office/officeart/2005/8/layout/hierarchy2"/>
    <dgm:cxn modelId="{59F7B0C0-C29E-410C-A9D5-9689837640A8}" srcId="{4BB762D0-0A2A-48DF-A2BF-99AB16E2054A}" destId="{5F5BFF4B-3FE7-4B5C-9719-903999EE2014}" srcOrd="2" destOrd="0" parTransId="{91985784-D70E-4EDB-B5CA-8F601AE5408B}" sibTransId="{450A41CD-A3CA-42D4-8C18-4BA3FF1130B7}"/>
    <dgm:cxn modelId="{5860699E-D3AC-466C-866E-2F04543C6296}" type="presOf" srcId="{E0D2EA6A-1C35-43D4-96B6-21FCB04A5A0A}" destId="{8FABA6E5-481F-4EFC-8473-487CC13A9B77}" srcOrd="0" destOrd="0" presId="urn:microsoft.com/office/officeart/2005/8/layout/hierarchy2"/>
    <dgm:cxn modelId="{CECAFD96-89EB-4ED1-9AE5-6CD5ACD781CF}" type="presOf" srcId="{70818A9C-CDB9-4858-84C4-A81294CD18A7}" destId="{5C45E5C3-FC68-4CD7-9ADF-A7F5A9E1DEB1}" srcOrd="0" destOrd="0" presId="urn:microsoft.com/office/officeart/2005/8/layout/hierarchy2"/>
    <dgm:cxn modelId="{14E27180-6C72-4150-8A5D-6FE3BFE67391}" type="presOf" srcId="{F73D247A-2C25-4126-8DA6-E55280EEA7CD}" destId="{7F1EFE73-DC2E-4DAB-9353-F75545D6D1D4}" srcOrd="0" destOrd="0" presId="urn:microsoft.com/office/officeart/2005/8/layout/hierarchy2"/>
    <dgm:cxn modelId="{468CEC11-E49E-4BD1-95EE-5C9C4217B762}" type="presOf" srcId="{4C6ADA15-98E4-4D85-90AC-7C3C4820485F}" destId="{DA458493-0EE7-4F4A-A4B0-308FA8669CB4}" srcOrd="0" destOrd="0" presId="urn:microsoft.com/office/officeart/2005/8/layout/hierarchy2"/>
    <dgm:cxn modelId="{AC853A9F-8B52-4114-9BB7-1F367A88348B}" srcId="{1F619FEF-DF06-4570-A87A-5A1C75932A51}" destId="{F73D247A-2C25-4126-8DA6-E55280EEA7CD}" srcOrd="0" destOrd="0" parTransId="{0A9BD29D-001F-44E6-91A6-33ADF0474092}" sibTransId="{B1119611-A047-4BCE-9ADA-CF2E3323049B}"/>
    <dgm:cxn modelId="{A64D26DC-763D-4346-8CCC-152AF04D4535}" type="presOf" srcId="{E6FC6846-C844-4FE9-B094-EFB7E5D54E7E}" destId="{19CCB734-9303-40C6-8DD8-719FC7AF5D5F}" srcOrd="0" destOrd="0" presId="urn:microsoft.com/office/officeart/2005/8/layout/hierarchy2"/>
    <dgm:cxn modelId="{3234C3F6-803A-40F6-92E2-3CE12581EFC6}" type="presOf" srcId="{04E72CE1-155B-4380-A2D6-18FC46B3C95B}" destId="{4B25694D-6F4B-43AA-98A8-E2C1CB948461}" srcOrd="1" destOrd="0" presId="urn:microsoft.com/office/officeart/2005/8/layout/hierarchy2"/>
    <dgm:cxn modelId="{120DB8C1-B25E-446B-AFF0-D6724C3979BA}" type="presOf" srcId="{EE230234-E379-4ADE-931B-F05FEF326CCF}" destId="{BE05884B-2888-4F63-B6C5-86BE1408BD6A}" srcOrd="0" destOrd="0" presId="urn:microsoft.com/office/officeart/2005/8/layout/hierarchy2"/>
    <dgm:cxn modelId="{9C0211D5-AE3B-414F-8421-545CB103B37F}" type="presOf" srcId="{91985784-D70E-4EDB-B5CA-8F601AE5408B}" destId="{AAD44D1C-2667-4899-BF6B-06BD3E614049}" srcOrd="0" destOrd="0" presId="urn:microsoft.com/office/officeart/2005/8/layout/hierarchy2"/>
    <dgm:cxn modelId="{C22F62BA-96C8-46BA-8564-BD3365C25737}" srcId="{EFE3DBB7-2BA4-48C3-A3D0-4BD949C59951}" destId="{70818A9C-CDB9-4858-84C4-A81294CD18A7}" srcOrd="0" destOrd="0" parTransId="{039070A6-914E-49E6-87D3-EF0C53C3E561}" sibTransId="{F050B34C-A139-4F1B-BF5A-32CB7948D2E0}"/>
    <dgm:cxn modelId="{693864EB-2DAD-4A98-A9F2-FB8C68F6EE07}" srcId="{EFE3DBB7-2BA4-48C3-A3D0-4BD949C59951}" destId="{E6FC6846-C844-4FE9-B094-EFB7E5D54E7E}" srcOrd="2" destOrd="0" parTransId="{04E72CE1-155B-4380-A2D6-18FC46B3C95B}" sibTransId="{1D97816C-C136-4E8C-93BA-53486F611C9B}"/>
    <dgm:cxn modelId="{BBD2EA08-12D6-4200-89B7-972859015F94}" type="presOf" srcId="{4C6ADA15-98E4-4D85-90AC-7C3C4820485F}" destId="{C1F42FF7-8445-43DC-808B-9DAF54D26381}" srcOrd="1" destOrd="0" presId="urn:microsoft.com/office/officeart/2005/8/layout/hierarchy2"/>
    <dgm:cxn modelId="{3F0A68F8-D5C8-48CA-B7EC-8F0FCB98072C}" type="presOf" srcId="{0C4F1CD0-A547-42EF-8017-EA1566B749DD}" destId="{C3D6B3AB-6DF8-4C50-8620-BD1F773FB217}" srcOrd="0" destOrd="0" presId="urn:microsoft.com/office/officeart/2005/8/layout/hierarchy2"/>
    <dgm:cxn modelId="{5F21AB4B-69C9-460A-A401-48368AE4E70D}" type="presOf" srcId="{91985784-D70E-4EDB-B5CA-8F601AE5408B}" destId="{C7684EE3-C426-4567-9A41-4F00CF5F9EA6}" srcOrd="1" destOrd="0" presId="urn:microsoft.com/office/officeart/2005/8/layout/hierarchy2"/>
    <dgm:cxn modelId="{C547375A-2777-473B-850F-30287A444BBD}" type="presOf" srcId="{27B11857-91AE-4302-BE90-803EF17C1F1F}" destId="{61577824-15D2-47C0-8186-A5791B748CE1}" srcOrd="1" destOrd="0" presId="urn:microsoft.com/office/officeart/2005/8/layout/hierarchy2"/>
    <dgm:cxn modelId="{7F9CAEC8-DFCE-4EC2-A9BA-733DAF672C09}" type="presParOf" srcId="{89E91C79-13BB-49F0-8CB5-29167B59BCB9}" destId="{2CC16E0F-E235-4BDE-866A-D5B41B07C441}" srcOrd="0" destOrd="0" presId="urn:microsoft.com/office/officeart/2005/8/layout/hierarchy2"/>
    <dgm:cxn modelId="{560590C3-7F47-46D3-B1DC-CCC3C4AC454E}" type="presParOf" srcId="{2CC16E0F-E235-4BDE-866A-D5B41B07C441}" destId="{7F1EFE73-DC2E-4DAB-9353-F75545D6D1D4}" srcOrd="0" destOrd="0" presId="urn:microsoft.com/office/officeart/2005/8/layout/hierarchy2"/>
    <dgm:cxn modelId="{BFABE3CB-812A-41C1-B81B-FF78F383B048}" type="presParOf" srcId="{2CC16E0F-E235-4BDE-866A-D5B41B07C441}" destId="{F26A2456-0667-4ABE-897A-010DEF1921A7}" srcOrd="1" destOrd="0" presId="urn:microsoft.com/office/officeart/2005/8/layout/hierarchy2"/>
    <dgm:cxn modelId="{5DFA7CF4-997E-4EA6-8C98-060CF0E08668}" type="presParOf" srcId="{F26A2456-0667-4ABE-897A-010DEF1921A7}" destId="{C3D6B3AB-6DF8-4C50-8620-BD1F773FB217}" srcOrd="0" destOrd="0" presId="urn:microsoft.com/office/officeart/2005/8/layout/hierarchy2"/>
    <dgm:cxn modelId="{8B58DA10-F47C-4808-8A36-3D3D403F765E}" type="presParOf" srcId="{C3D6B3AB-6DF8-4C50-8620-BD1F773FB217}" destId="{40F17B18-D67D-43EE-9A72-2C45451DC053}" srcOrd="0" destOrd="0" presId="urn:microsoft.com/office/officeart/2005/8/layout/hierarchy2"/>
    <dgm:cxn modelId="{4AB8BCE9-F010-4ED4-9E64-1C3CC5ACA549}" type="presParOf" srcId="{F26A2456-0667-4ABE-897A-010DEF1921A7}" destId="{45128088-5975-4761-BC2C-AE2FC793B731}" srcOrd="1" destOrd="0" presId="urn:microsoft.com/office/officeart/2005/8/layout/hierarchy2"/>
    <dgm:cxn modelId="{3F04E039-62D6-431F-B32F-B0D33D25C2F5}" type="presParOf" srcId="{45128088-5975-4761-BC2C-AE2FC793B731}" destId="{0A00ADC7-E361-44D8-9B6B-BAACF5CFEB44}" srcOrd="0" destOrd="0" presId="urn:microsoft.com/office/officeart/2005/8/layout/hierarchy2"/>
    <dgm:cxn modelId="{E44C5E9E-90E5-4C55-B1B8-5E37B1DEEBC3}" type="presParOf" srcId="{45128088-5975-4761-BC2C-AE2FC793B731}" destId="{9D735B93-1897-42EA-852D-60695FF86045}" srcOrd="1" destOrd="0" presId="urn:microsoft.com/office/officeart/2005/8/layout/hierarchy2"/>
    <dgm:cxn modelId="{F207DF3D-2156-4596-97DD-6BAB931276A4}" type="presParOf" srcId="{9D735B93-1897-42EA-852D-60695FF86045}" destId="{DA458493-0EE7-4F4A-A4B0-308FA8669CB4}" srcOrd="0" destOrd="0" presId="urn:microsoft.com/office/officeart/2005/8/layout/hierarchy2"/>
    <dgm:cxn modelId="{32481F82-8862-4893-8DAB-20CAB36EBB3D}" type="presParOf" srcId="{DA458493-0EE7-4F4A-A4B0-308FA8669CB4}" destId="{C1F42FF7-8445-43DC-808B-9DAF54D26381}" srcOrd="0" destOrd="0" presId="urn:microsoft.com/office/officeart/2005/8/layout/hierarchy2"/>
    <dgm:cxn modelId="{E5A42720-31F9-4565-B720-8519D65975BC}" type="presParOf" srcId="{9D735B93-1897-42EA-852D-60695FF86045}" destId="{5C6CBFED-85B8-46D2-981C-51C4CBA4D968}" srcOrd="1" destOrd="0" presId="urn:microsoft.com/office/officeart/2005/8/layout/hierarchy2"/>
    <dgm:cxn modelId="{8DFE03C9-35CB-4300-BCB1-7112ACE6E480}" type="presParOf" srcId="{5C6CBFED-85B8-46D2-981C-51C4CBA4D968}" destId="{A4D9607E-3363-41D3-B880-B770C5945255}" srcOrd="0" destOrd="0" presId="urn:microsoft.com/office/officeart/2005/8/layout/hierarchy2"/>
    <dgm:cxn modelId="{96F5B015-BDF9-4ED7-9C5E-B6FC314E08DE}" type="presParOf" srcId="{5C6CBFED-85B8-46D2-981C-51C4CBA4D968}" destId="{9B50A6A4-2F12-4D7E-882D-BF4A302AEBB2}" srcOrd="1" destOrd="0" presId="urn:microsoft.com/office/officeart/2005/8/layout/hierarchy2"/>
    <dgm:cxn modelId="{71716C26-5F06-41C4-95D7-915691B23FD2}" type="presParOf" srcId="{9D735B93-1897-42EA-852D-60695FF86045}" destId="{EF0D6205-A776-42BC-AE0C-93426C1FA328}" srcOrd="2" destOrd="0" presId="urn:microsoft.com/office/officeart/2005/8/layout/hierarchy2"/>
    <dgm:cxn modelId="{D81E8ABC-8AC2-499A-9752-930BFA329313}" type="presParOf" srcId="{EF0D6205-A776-42BC-AE0C-93426C1FA328}" destId="{61577824-15D2-47C0-8186-A5791B748CE1}" srcOrd="0" destOrd="0" presId="urn:microsoft.com/office/officeart/2005/8/layout/hierarchy2"/>
    <dgm:cxn modelId="{D7309838-DE5F-4544-AA6D-8681BEABDA0E}" type="presParOf" srcId="{9D735B93-1897-42EA-852D-60695FF86045}" destId="{B1A856A7-3B38-499F-A4E0-87C579E43F57}" srcOrd="3" destOrd="0" presId="urn:microsoft.com/office/officeart/2005/8/layout/hierarchy2"/>
    <dgm:cxn modelId="{94BA33AB-D509-456C-B8BB-5D3756F355E7}" type="presParOf" srcId="{B1A856A7-3B38-499F-A4E0-87C579E43F57}" destId="{F979FF3E-6C69-4552-B0F9-106EF8EB6F13}" srcOrd="0" destOrd="0" presId="urn:microsoft.com/office/officeart/2005/8/layout/hierarchy2"/>
    <dgm:cxn modelId="{66B1B68A-9EA8-4CDD-A6A9-9806896A04B8}" type="presParOf" srcId="{B1A856A7-3B38-499F-A4E0-87C579E43F57}" destId="{D59B85C8-3E17-457E-9F50-162695D62AB9}" srcOrd="1" destOrd="0" presId="urn:microsoft.com/office/officeart/2005/8/layout/hierarchy2"/>
    <dgm:cxn modelId="{191138CB-B45D-4A84-9BD0-0F16C27670EE}" type="presParOf" srcId="{9D735B93-1897-42EA-852D-60695FF86045}" destId="{AAD44D1C-2667-4899-BF6B-06BD3E614049}" srcOrd="4" destOrd="0" presId="urn:microsoft.com/office/officeart/2005/8/layout/hierarchy2"/>
    <dgm:cxn modelId="{B443F723-5494-43A2-81B6-D2AD05EB61D4}" type="presParOf" srcId="{AAD44D1C-2667-4899-BF6B-06BD3E614049}" destId="{C7684EE3-C426-4567-9A41-4F00CF5F9EA6}" srcOrd="0" destOrd="0" presId="urn:microsoft.com/office/officeart/2005/8/layout/hierarchy2"/>
    <dgm:cxn modelId="{74D0921C-2E94-448B-ADBB-2F4A6C444A7C}" type="presParOf" srcId="{9D735B93-1897-42EA-852D-60695FF86045}" destId="{6C16E32E-145A-4085-B29E-D6131B542F48}" srcOrd="5" destOrd="0" presId="urn:microsoft.com/office/officeart/2005/8/layout/hierarchy2"/>
    <dgm:cxn modelId="{7CB0A300-B8B2-46EB-9A7A-BD6ACD5C89E3}" type="presParOf" srcId="{6C16E32E-145A-4085-B29E-D6131B542F48}" destId="{5288C31A-AF66-483E-A551-D593C54E36CF}" srcOrd="0" destOrd="0" presId="urn:microsoft.com/office/officeart/2005/8/layout/hierarchy2"/>
    <dgm:cxn modelId="{AA216D5E-20DF-48D9-A92F-772DDD9E9A6C}" type="presParOf" srcId="{6C16E32E-145A-4085-B29E-D6131B542F48}" destId="{12E2D25F-D878-480A-B5F2-800D2FF0C677}" srcOrd="1" destOrd="0" presId="urn:microsoft.com/office/officeart/2005/8/layout/hierarchy2"/>
    <dgm:cxn modelId="{9B575176-5177-46D2-88D6-2DBB7275BF8F}" type="presParOf" srcId="{F26A2456-0667-4ABE-897A-010DEF1921A7}" destId="{8FABA6E5-481F-4EFC-8473-487CC13A9B77}" srcOrd="2" destOrd="0" presId="urn:microsoft.com/office/officeart/2005/8/layout/hierarchy2"/>
    <dgm:cxn modelId="{D7889211-F2C7-442E-88CF-1A371A18FBE9}" type="presParOf" srcId="{8FABA6E5-481F-4EFC-8473-487CC13A9B77}" destId="{3AC7B88F-3DD2-4BB6-9AC0-FBFE2FE07A16}" srcOrd="0" destOrd="0" presId="urn:microsoft.com/office/officeart/2005/8/layout/hierarchy2"/>
    <dgm:cxn modelId="{0CDB28D6-3556-4BAE-A8DC-18137CE9D826}" type="presParOf" srcId="{F26A2456-0667-4ABE-897A-010DEF1921A7}" destId="{6B351129-1533-406A-B396-7405A4999E08}" srcOrd="3" destOrd="0" presId="urn:microsoft.com/office/officeart/2005/8/layout/hierarchy2"/>
    <dgm:cxn modelId="{5CB2E078-2534-4BD7-A4C7-4ADA18E47242}" type="presParOf" srcId="{6B351129-1533-406A-B396-7405A4999E08}" destId="{C113E14A-333C-483A-BBC7-FC8589E35C64}" srcOrd="0" destOrd="0" presId="urn:microsoft.com/office/officeart/2005/8/layout/hierarchy2"/>
    <dgm:cxn modelId="{70104398-E85E-43AE-B1E7-4F222D4AAE58}" type="presParOf" srcId="{6B351129-1533-406A-B396-7405A4999E08}" destId="{EAFEB76A-638A-42B1-9537-A12D85B9C536}" srcOrd="1" destOrd="0" presId="urn:microsoft.com/office/officeart/2005/8/layout/hierarchy2"/>
    <dgm:cxn modelId="{134F16AA-BA88-47EA-A607-F257EB3393AC}" type="presParOf" srcId="{EAFEB76A-638A-42B1-9537-A12D85B9C536}" destId="{B7804A63-0082-474F-91B2-534487EFFA47}" srcOrd="0" destOrd="0" presId="urn:microsoft.com/office/officeart/2005/8/layout/hierarchy2"/>
    <dgm:cxn modelId="{B89C0373-755B-4852-85E3-F2310AC5EDAD}" type="presParOf" srcId="{B7804A63-0082-474F-91B2-534487EFFA47}" destId="{8E0FA60C-8706-4E27-905A-A879A3E66C4B}" srcOrd="0" destOrd="0" presId="urn:microsoft.com/office/officeart/2005/8/layout/hierarchy2"/>
    <dgm:cxn modelId="{AF6DC56C-8B76-4C14-B18C-281167AC52AA}" type="presParOf" srcId="{EAFEB76A-638A-42B1-9537-A12D85B9C536}" destId="{22E0BCBA-29C5-4B16-872E-F89E7261CA05}" srcOrd="1" destOrd="0" presId="urn:microsoft.com/office/officeart/2005/8/layout/hierarchy2"/>
    <dgm:cxn modelId="{85302DB7-928F-4515-BCBF-46C5C9C03855}" type="presParOf" srcId="{22E0BCBA-29C5-4B16-872E-F89E7261CA05}" destId="{5C45E5C3-FC68-4CD7-9ADF-A7F5A9E1DEB1}" srcOrd="0" destOrd="0" presId="urn:microsoft.com/office/officeart/2005/8/layout/hierarchy2"/>
    <dgm:cxn modelId="{C6A3320E-E293-48B2-AC53-37B99E2CA9DD}" type="presParOf" srcId="{22E0BCBA-29C5-4B16-872E-F89E7261CA05}" destId="{60B226B7-47A7-422F-8AE8-119D1A9F6FE4}" srcOrd="1" destOrd="0" presId="urn:microsoft.com/office/officeart/2005/8/layout/hierarchy2"/>
    <dgm:cxn modelId="{F556F3C8-3E84-423D-B875-B8F4E71DD1B9}" type="presParOf" srcId="{EAFEB76A-638A-42B1-9537-A12D85B9C536}" destId="{18283A54-A26B-445B-8FEF-3D88CD2EDE13}" srcOrd="2" destOrd="0" presId="urn:microsoft.com/office/officeart/2005/8/layout/hierarchy2"/>
    <dgm:cxn modelId="{8932C3F2-DCDB-4550-BCDA-659928D012F6}" type="presParOf" srcId="{18283A54-A26B-445B-8FEF-3D88CD2EDE13}" destId="{1AD6897D-9CC6-44BD-8472-33797CC170A7}" srcOrd="0" destOrd="0" presId="urn:microsoft.com/office/officeart/2005/8/layout/hierarchy2"/>
    <dgm:cxn modelId="{7C0BC0C8-BBE9-4DBE-B12F-1BEBC8025711}" type="presParOf" srcId="{EAFEB76A-638A-42B1-9537-A12D85B9C536}" destId="{8A44CD9B-AB6B-445C-BBF8-10D0E8F9A3B3}" srcOrd="3" destOrd="0" presId="urn:microsoft.com/office/officeart/2005/8/layout/hierarchy2"/>
    <dgm:cxn modelId="{0374BEB3-6D44-4D32-A702-90B4A266BD69}" type="presParOf" srcId="{8A44CD9B-AB6B-445C-BBF8-10D0E8F9A3B3}" destId="{BE05884B-2888-4F63-B6C5-86BE1408BD6A}" srcOrd="0" destOrd="0" presId="urn:microsoft.com/office/officeart/2005/8/layout/hierarchy2"/>
    <dgm:cxn modelId="{7F5A9FA5-0792-4239-A47F-439B81FFF96C}" type="presParOf" srcId="{8A44CD9B-AB6B-445C-BBF8-10D0E8F9A3B3}" destId="{3821C1E3-81EB-46F9-884D-833040E80021}" srcOrd="1" destOrd="0" presId="urn:microsoft.com/office/officeart/2005/8/layout/hierarchy2"/>
    <dgm:cxn modelId="{7C6D0BA1-9AD4-4CC4-B04E-ABEBC949E5B6}" type="presParOf" srcId="{EAFEB76A-638A-42B1-9537-A12D85B9C536}" destId="{E83B9CE0-709E-46A8-A327-5FEBFBEFF463}" srcOrd="4" destOrd="0" presId="urn:microsoft.com/office/officeart/2005/8/layout/hierarchy2"/>
    <dgm:cxn modelId="{BE5A9E09-A2FB-4961-8E6D-74371959A1FD}" type="presParOf" srcId="{E83B9CE0-709E-46A8-A327-5FEBFBEFF463}" destId="{4B25694D-6F4B-43AA-98A8-E2C1CB948461}" srcOrd="0" destOrd="0" presId="urn:microsoft.com/office/officeart/2005/8/layout/hierarchy2"/>
    <dgm:cxn modelId="{FA96D248-A540-419D-AE0F-3BD7989723F3}" type="presParOf" srcId="{EAFEB76A-638A-42B1-9537-A12D85B9C536}" destId="{3ED9FAE1-C2B0-4B4D-8FED-CB26B1A5DB7A}" srcOrd="5" destOrd="0" presId="urn:microsoft.com/office/officeart/2005/8/layout/hierarchy2"/>
    <dgm:cxn modelId="{6A4F1BD7-4CFA-4AE3-B90C-25C5A5C9BE24}" type="presParOf" srcId="{3ED9FAE1-C2B0-4B4D-8FED-CB26B1A5DB7A}" destId="{19CCB734-9303-40C6-8DD8-719FC7AF5D5F}" srcOrd="0" destOrd="0" presId="urn:microsoft.com/office/officeart/2005/8/layout/hierarchy2"/>
    <dgm:cxn modelId="{D9057A89-4AB6-4F43-B123-94BB13F86D5E}" type="presParOf" srcId="{3ED9FAE1-C2B0-4B4D-8FED-CB26B1A5DB7A}" destId="{26BBBEAF-203D-4133-8064-949705B449F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619FEF-DF06-4570-A87A-5A1C75932A51}" type="doc">
      <dgm:prSet loTypeId="urn:microsoft.com/office/officeart/2008/layout/RadialCluster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73D247A-2C25-4126-8DA6-E55280EEA7CD}">
      <dgm:prSet phldrT="[Texto]"/>
      <dgm:spPr/>
      <dgm:t>
        <a:bodyPr/>
        <a:lstStyle/>
        <a:p>
          <a:r>
            <a:rPr lang="es-ES" b="1" dirty="0" smtClean="0"/>
            <a:t>SERVIDOR </a:t>
          </a:r>
          <a:endParaRPr lang="es-ES" b="1" dirty="0"/>
        </a:p>
      </dgm:t>
    </dgm:pt>
    <dgm:pt modelId="{0A9BD29D-001F-44E6-91A6-33ADF0474092}" type="parTrans" cxnId="{AC853A9F-8B52-4114-9BB7-1F367A88348B}">
      <dgm:prSet/>
      <dgm:spPr/>
      <dgm:t>
        <a:bodyPr/>
        <a:lstStyle/>
        <a:p>
          <a:endParaRPr lang="es-ES" b="1"/>
        </a:p>
      </dgm:t>
    </dgm:pt>
    <dgm:pt modelId="{B1119611-A047-4BCE-9ADA-CF2E3323049B}" type="sibTrans" cxnId="{AC853A9F-8B52-4114-9BB7-1F367A88348B}">
      <dgm:prSet/>
      <dgm:spPr/>
      <dgm:t>
        <a:bodyPr/>
        <a:lstStyle/>
        <a:p>
          <a:endParaRPr lang="es-ES" b="1"/>
        </a:p>
      </dgm:t>
    </dgm:pt>
    <dgm:pt modelId="{70818A9C-CDB9-4858-84C4-A81294CD18A7}">
      <dgm:prSet/>
      <dgm:spPr/>
      <dgm:t>
        <a:bodyPr/>
        <a:lstStyle/>
        <a:p>
          <a:r>
            <a:rPr lang="es-ES" b="1" dirty="0" smtClean="0"/>
            <a:t>QUÉ ES</a:t>
          </a:r>
          <a:endParaRPr lang="es-ES" b="1" dirty="0"/>
        </a:p>
      </dgm:t>
    </dgm:pt>
    <dgm:pt modelId="{039070A6-914E-49E6-87D3-EF0C53C3E561}" type="parTrans" cxnId="{C22F62BA-96C8-46BA-8564-BD3365C25737}">
      <dgm:prSet/>
      <dgm:spPr/>
      <dgm:t>
        <a:bodyPr/>
        <a:lstStyle/>
        <a:p>
          <a:endParaRPr lang="es-ES" b="1"/>
        </a:p>
      </dgm:t>
    </dgm:pt>
    <dgm:pt modelId="{F050B34C-A139-4F1B-BF5A-32CB7948D2E0}" type="sibTrans" cxnId="{C22F62BA-96C8-46BA-8564-BD3365C25737}">
      <dgm:prSet/>
      <dgm:spPr/>
      <dgm:t>
        <a:bodyPr/>
        <a:lstStyle/>
        <a:p>
          <a:endParaRPr lang="es-ES" b="1"/>
        </a:p>
      </dgm:t>
    </dgm:pt>
    <dgm:pt modelId="{EE230234-E379-4ADE-931B-F05FEF326CCF}">
      <dgm:prSet custT="1"/>
      <dgm:spPr/>
      <dgm:t>
        <a:bodyPr/>
        <a:lstStyle/>
        <a:p>
          <a:r>
            <a:rPr lang="es-ES" sz="1400" b="1" dirty="0" smtClean="0"/>
            <a:t>APLICACION</a:t>
          </a:r>
          <a:endParaRPr lang="es-ES" sz="1400" b="1" dirty="0"/>
        </a:p>
      </dgm:t>
    </dgm:pt>
    <dgm:pt modelId="{7F01FBBB-3EB5-42D8-AAD4-D7812A0AA46D}" type="parTrans" cxnId="{9F56A8F6-5642-4319-A4C0-4CDDE0B84FBC}">
      <dgm:prSet/>
      <dgm:spPr/>
      <dgm:t>
        <a:bodyPr/>
        <a:lstStyle/>
        <a:p>
          <a:endParaRPr lang="es-ES" b="1"/>
        </a:p>
      </dgm:t>
    </dgm:pt>
    <dgm:pt modelId="{51538403-53AF-4388-B3F3-D0ADFA887796}" type="sibTrans" cxnId="{9F56A8F6-5642-4319-A4C0-4CDDE0B84FBC}">
      <dgm:prSet/>
      <dgm:spPr/>
      <dgm:t>
        <a:bodyPr/>
        <a:lstStyle/>
        <a:p>
          <a:endParaRPr lang="es-ES" b="1"/>
        </a:p>
      </dgm:t>
    </dgm:pt>
    <dgm:pt modelId="{E6FC6846-C844-4FE9-B094-EFB7E5D54E7E}">
      <dgm:prSet custT="1"/>
      <dgm:spPr/>
      <dgm:t>
        <a:bodyPr/>
        <a:lstStyle/>
        <a:p>
          <a:r>
            <a:rPr lang="es-ES" sz="1400" b="1" dirty="0" smtClean="0"/>
            <a:t>COMPUTADOR CENTRAL DEDICADO</a:t>
          </a:r>
          <a:endParaRPr lang="es-ES" sz="1400" b="1" dirty="0"/>
        </a:p>
      </dgm:t>
    </dgm:pt>
    <dgm:pt modelId="{04E72CE1-155B-4380-A2D6-18FC46B3C95B}" type="parTrans" cxnId="{693864EB-2DAD-4A98-A9F2-FB8C68F6EE07}">
      <dgm:prSet/>
      <dgm:spPr/>
      <dgm:t>
        <a:bodyPr/>
        <a:lstStyle/>
        <a:p>
          <a:endParaRPr lang="es-ES" b="1"/>
        </a:p>
      </dgm:t>
    </dgm:pt>
    <dgm:pt modelId="{1D97816C-C136-4E8C-93BA-53486F611C9B}" type="sibTrans" cxnId="{693864EB-2DAD-4A98-A9F2-FB8C68F6EE07}">
      <dgm:prSet/>
      <dgm:spPr/>
      <dgm:t>
        <a:bodyPr/>
        <a:lstStyle/>
        <a:p>
          <a:endParaRPr lang="es-ES" b="1"/>
        </a:p>
      </dgm:t>
    </dgm:pt>
    <dgm:pt modelId="{79EC663F-1ADC-4C48-A018-6172EAEADC0A}">
      <dgm:prSet custT="1"/>
      <dgm:spPr/>
      <dgm:t>
        <a:bodyPr/>
        <a:lstStyle/>
        <a:p>
          <a:r>
            <a:rPr lang="es-ES" sz="1400" b="1" dirty="0" smtClean="0"/>
            <a:t>ATIENDE PETICIONES DE LOS CLIENTES</a:t>
          </a:r>
          <a:endParaRPr lang="es-ES" sz="1400" b="1" dirty="0"/>
        </a:p>
      </dgm:t>
    </dgm:pt>
    <dgm:pt modelId="{BBB2D260-6D25-4F2C-99BF-E40DB99B52EB}" type="parTrans" cxnId="{BD133EE0-594C-4F18-B3A0-8D2FA3FC0761}">
      <dgm:prSet/>
      <dgm:spPr/>
      <dgm:t>
        <a:bodyPr/>
        <a:lstStyle/>
        <a:p>
          <a:endParaRPr lang="es-ES" b="1"/>
        </a:p>
      </dgm:t>
    </dgm:pt>
    <dgm:pt modelId="{4E005A18-FF78-43B3-83F1-5142B2575887}" type="sibTrans" cxnId="{BD133EE0-594C-4F18-B3A0-8D2FA3FC0761}">
      <dgm:prSet/>
      <dgm:spPr/>
      <dgm:t>
        <a:bodyPr/>
        <a:lstStyle/>
        <a:p>
          <a:endParaRPr lang="es-ES" b="1"/>
        </a:p>
      </dgm:t>
    </dgm:pt>
    <dgm:pt modelId="{176F665A-1908-4112-ABC7-9971023CB228}">
      <dgm:prSet custT="1"/>
      <dgm:spPr/>
      <dgm:t>
        <a:bodyPr/>
        <a:lstStyle/>
        <a:p>
          <a:r>
            <a:rPr lang="es-ES" sz="1400" b="1" dirty="0" smtClean="0"/>
            <a:t>PROVEE MULTIPLES SERVICIOS</a:t>
          </a:r>
          <a:endParaRPr lang="es-ES" sz="1400" b="1" dirty="0"/>
        </a:p>
      </dgm:t>
    </dgm:pt>
    <dgm:pt modelId="{80DC777A-6A76-4C9E-AFE8-5DE7886169ED}" type="parTrans" cxnId="{10A5F06E-9393-4324-8B07-3CD05BE7168C}">
      <dgm:prSet/>
      <dgm:spPr/>
      <dgm:t>
        <a:bodyPr/>
        <a:lstStyle/>
        <a:p>
          <a:endParaRPr lang="es-ES" b="1"/>
        </a:p>
      </dgm:t>
    </dgm:pt>
    <dgm:pt modelId="{9D3701E1-A135-406E-8D4B-D6E0D3C39203}" type="sibTrans" cxnId="{10A5F06E-9393-4324-8B07-3CD05BE7168C}">
      <dgm:prSet/>
      <dgm:spPr/>
      <dgm:t>
        <a:bodyPr/>
        <a:lstStyle/>
        <a:p>
          <a:endParaRPr lang="es-ES" b="1"/>
        </a:p>
      </dgm:t>
    </dgm:pt>
    <dgm:pt modelId="{0BBA9D00-EBE3-4F8E-9523-E665958F59EB}">
      <dgm:prSet custT="1"/>
      <dgm:spPr/>
      <dgm:t>
        <a:bodyPr/>
        <a:lstStyle/>
        <a:p>
          <a:r>
            <a:rPr lang="es-ES" sz="1200" b="1" dirty="0" smtClean="0"/>
            <a:t>OPERAN ATRAVÈS DE UNA ARQUITECTURA CLIENTE/SERVIDOR</a:t>
          </a:r>
          <a:endParaRPr lang="es-ES" sz="1200" b="1" dirty="0"/>
        </a:p>
      </dgm:t>
    </dgm:pt>
    <dgm:pt modelId="{99677ACD-EC0A-4A64-96D6-B7A1A6E8E4BF}" type="parTrans" cxnId="{6BE968EF-9D37-430D-80F5-87A1C6343827}">
      <dgm:prSet/>
      <dgm:spPr/>
      <dgm:t>
        <a:bodyPr/>
        <a:lstStyle/>
        <a:p>
          <a:endParaRPr lang="es-ES" b="1"/>
        </a:p>
      </dgm:t>
    </dgm:pt>
    <dgm:pt modelId="{A3D2A6EA-DA19-4406-BCDD-924B049E181D}" type="sibTrans" cxnId="{6BE968EF-9D37-430D-80F5-87A1C6343827}">
      <dgm:prSet/>
      <dgm:spPr/>
      <dgm:t>
        <a:bodyPr/>
        <a:lstStyle/>
        <a:p>
          <a:endParaRPr lang="es-ES" b="1"/>
        </a:p>
      </dgm:t>
    </dgm:pt>
    <dgm:pt modelId="{10CD4DF8-589D-4382-8F70-17A1A804AADA}" type="pres">
      <dgm:prSet presAssocID="{1F619FEF-DF06-4570-A87A-5A1C75932A5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FBBF8A21-E81F-4C10-8D6E-EAD23B588BC5}" type="pres">
      <dgm:prSet presAssocID="{F73D247A-2C25-4126-8DA6-E55280EEA7CD}" presName="textCenter" presStyleLbl="node1" presStyleIdx="0" presStyleCnt="7"/>
      <dgm:spPr/>
      <dgm:t>
        <a:bodyPr/>
        <a:lstStyle/>
        <a:p>
          <a:endParaRPr lang="es-CO"/>
        </a:p>
      </dgm:t>
    </dgm:pt>
    <dgm:pt modelId="{7A14E17E-A623-48E1-B19B-505476EEE745}" type="pres">
      <dgm:prSet presAssocID="{F73D247A-2C25-4126-8DA6-E55280EEA7CD}" presName="cycle_1" presStyleCnt="0"/>
      <dgm:spPr/>
    </dgm:pt>
    <dgm:pt modelId="{8D73225B-9D93-4FE3-9522-8CC54547E6D2}" type="pres">
      <dgm:prSet presAssocID="{70818A9C-CDB9-4858-84C4-A81294CD18A7}" presName="childCenter1" presStyleLbl="node1" presStyleIdx="1" presStyleCnt="7"/>
      <dgm:spPr/>
      <dgm:t>
        <a:bodyPr/>
        <a:lstStyle/>
        <a:p>
          <a:endParaRPr lang="es-CO"/>
        </a:p>
      </dgm:t>
    </dgm:pt>
    <dgm:pt modelId="{C3A9446C-0D8E-4C3C-814D-F4A9D616664E}" type="pres">
      <dgm:prSet presAssocID="{7F01FBBB-3EB5-42D8-AAD4-D7812A0AA46D}" presName="Name141" presStyleLbl="parChTrans1D3" presStyleIdx="0" presStyleCnt="5"/>
      <dgm:spPr/>
      <dgm:t>
        <a:bodyPr/>
        <a:lstStyle/>
        <a:p>
          <a:endParaRPr lang="es-CO"/>
        </a:p>
      </dgm:t>
    </dgm:pt>
    <dgm:pt modelId="{1A86C3F1-4476-4C3E-A71C-8FB954DB6CB0}" type="pres">
      <dgm:prSet presAssocID="{EE230234-E379-4ADE-931B-F05FEF326CCF}" presName="text1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57EF65D-5581-472D-B7C9-56A177E4E29A}" type="pres">
      <dgm:prSet presAssocID="{04E72CE1-155B-4380-A2D6-18FC46B3C95B}" presName="Name141" presStyleLbl="parChTrans1D3" presStyleIdx="1" presStyleCnt="5"/>
      <dgm:spPr/>
      <dgm:t>
        <a:bodyPr/>
        <a:lstStyle/>
        <a:p>
          <a:endParaRPr lang="es-CO"/>
        </a:p>
      </dgm:t>
    </dgm:pt>
    <dgm:pt modelId="{D58A2297-927B-474E-994E-9F7B337F4B1D}" type="pres">
      <dgm:prSet presAssocID="{E6FC6846-C844-4FE9-B094-EFB7E5D54E7E}" presName="text1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C0014D6-4C10-4E0D-B1CE-046719FA0A6E}" type="pres">
      <dgm:prSet presAssocID="{BBB2D260-6D25-4F2C-99BF-E40DB99B52EB}" presName="Name141" presStyleLbl="parChTrans1D3" presStyleIdx="2" presStyleCnt="5"/>
      <dgm:spPr/>
      <dgm:t>
        <a:bodyPr/>
        <a:lstStyle/>
        <a:p>
          <a:endParaRPr lang="es-CO"/>
        </a:p>
      </dgm:t>
    </dgm:pt>
    <dgm:pt modelId="{B59A1257-E565-4EC5-8887-7468966DF471}" type="pres">
      <dgm:prSet presAssocID="{79EC663F-1ADC-4C48-A018-6172EAEADC0A}" presName="text1" presStyleLbl="node1" presStyleIdx="4" presStyleCnt="7" custRadScaleRad="99307" custRadScaleInc="715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D7557E3-4615-428B-BC95-E050202A2F00}" type="pres">
      <dgm:prSet presAssocID="{80DC777A-6A76-4C9E-AFE8-5DE7886169ED}" presName="Name141" presStyleLbl="parChTrans1D3" presStyleIdx="3" presStyleCnt="5"/>
      <dgm:spPr/>
      <dgm:t>
        <a:bodyPr/>
        <a:lstStyle/>
        <a:p>
          <a:endParaRPr lang="es-CO"/>
        </a:p>
      </dgm:t>
    </dgm:pt>
    <dgm:pt modelId="{715A6946-5EC8-4A34-80AB-FB17FE6FDBA9}" type="pres">
      <dgm:prSet presAssocID="{176F665A-1908-4112-ABC7-9971023CB228}" presName="text1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3D5C281-E022-4250-9A6C-3914EA29A381}" type="pres">
      <dgm:prSet presAssocID="{99677ACD-EC0A-4A64-96D6-B7A1A6E8E4BF}" presName="Name141" presStyleLbl="parChTrans1D3" presStyleIdx="4" presStyleCnt="5"/>
      <dgm:spPr/>
      <dgm:t>
        <a:bodyPr/>
        <a:lstStyle/>
        <a:p>
          <a:endParaRPr lang="es-CO"/>
        </a:p>
      </dgm:t>
    </dgm:pt>
    <dgm:pt modelId="{91046A0F-AFC3-4079-AE45-B2907FE03CBE}" type="pres">
      <dgm:prSet presAssocID="{0BBA9D00-EBE3-4F8E-9523-E665958F59EB}" presName="text1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CBC81D-BDC2-4DB8-BFEB-A3123A14C236}" type="pres">
      <dgm:prSet presAssocID="{039070A6-914E-49E6-87D3-EF0C53C3E561}" presName="Name144" presStyleLbl="parChTrans1D2" presStyleIdx="0" presStyleCnt="1"/>
      <dgm:spPr/>
      <dgm:t>
        <a:bodyPr/>
        <a:lstStyle/>
        <a:p>
          <a:endParaRPr lang="es-CO"/>
        </a:p>
      </dgm:t>
    </dgm:pt>
  </dgm:ptLst>
  <dgm:cxnLst>
    <dgm:cxn modelId="{990FD1CE-ED41-47BD-B967-965872EFC79B}" type="presOf" srcId="{70818A9C-CDB9-4858-84C4-A81294CD18A7}" destId="{8D73225B-9D93-4FE3-9522-8CC54547E6D2}" srcOrd="0" destOrd="0" presId="urn:microsoft.com/office/officeart/2008/layout/RadialCluster"/>
    <dgm:cxn modelId="{C22F62BA-96C8-46BA-8564-BD3365C25737}" srcId="{F73D247A-2C25-4126-8DA6-E55280EEA7CD}" destId="{70818A9C-CDB9-4858-84C4-A81294CD18A7}" srcOrd="0" destOrd="0" parTransId="{039070A6-914E-49E6-87D3-EF0C53C3E561}" sibTransId="{F050B34C-A139-4F1B-BF5A-32CB7948D2E0}"/>
    <dgm:cxn modelId="{EE68CF3F-930C-4F17-93DD-F1D28ED1085C}" type="presOf" srcId="{E6FC6846-C844-4FE9-B094-EFB7E5D54E7E}" destId="{D58A2297-927B-474E-994E-9F7B337F4B1D}" srcOrd="0" destOrd="0" presId="urn:microsoft.com/office/officeart/2008/layout/RadialCluster"/>
    <dgm:cxn modelId="{205569E1-EABA-4712-B287-4F3945F07CC2}" type="presOf" srcId="{EE230234-E379-4ADE-931B-F05FEF326CCF}" destId="{1A86C3F1-4476-4C3E-A71C-8FB954DB6CB0}" srcOrd="0" destOrd="0" presId="urn:microsoft.com/office/officeart/2008/layout/RadialCluster"/>
    <dgm:cxn modelId="{9F56A8F6-5642-4319-A4C0-4CDDE0B84FBC}" srcId="{70818A9C-CDB9-4858-84C4-A81294CD18A7}" destId="{EE230234-E379-4ADE-931B-F05FEF326CCF}" srcOrd="0" destOrd="0" parTransId="{7F01FBBB-3EB5-42D8-AAD4-D7812A0AA46D}" sibTransId="{51538403-53AF-4388-B3F3-D0ADFA887796}"/>
    <dgm:cxn modelId="{9CFDC831-518F-4FA7-A771-8D4F8B3B94BC}" type="presOf" srcId="{80DC777A-6A76-4C9E-AFE8-5DE7886169ED}" destId="{CD7557E3-4615-428B-BC95-E050202A2F00}" srcOrd="0" destOrd="0" presId="urn:microsoft.com/office/officeart/2008/layout/RadialCluster"/>
    <dgm:cxn modelId="{AC853A9F-8B52-4114-9BB7-1F367A88348B}" srcId="{1F619FEF-DF06-4570-A87A-5A1C75932A51}" destId="{F73D247A-2C25-4126-8DA6-E55280EEA7CD}" srcOrd="0" destOrd="0" parTransId="{0A9BD29D-001F-44E6-91A6-33ADF0474092}" sibTransId="{B1119611-A047-4BCE-9ADA-CF2E3323049B}"/>
    <dgm:cxn modelId="{35D62024-5D1F-4073-984D-1C94FD1161FF}" type="presOf" srcId="{BBB2D260-6D25-4F2C-99BF-E40DB99B52EB}" destId="{4C0014D6-4C10-4E0D-B1CE-046719FA0A6E}" srcOrd="0" destOrd="0" presId="urn:microsoft.com/office/officeart/2008/layout/RadialCluster"/>
    <dgm:cxn modelId="{0EB84B11-078C-4665-A707-2D0EBDF14706}" type="presOf" srcId="{79EC663F-1ADC-4C48-A018-6172EAEADC0A}" destId="{B59A1257-E565-4EC5-8887-7468966DF471}" srcOrd="0" destOrd="0" presId="urn:microsoft.com/office/officeart/2008/layout/RadialCluster"/>
    <dgm:cxn modelId="{24DD6B43-18EE-4817-8053-8EFFA765CD9F}" type="presOf" srcId="{176F665A-1908-4112-ABC7-9971023CB228}" destId="{715A6946-5EC8-4A34-80AB-FB17FE6FDBA9}" srcOrd="0" destOrd="0" presId="urn:microsoft.com/office/officeart/2008/layout/RadialCluster"/>
    <dgm:cxn modelId="{794592E5-38B2-4739-8DA7-E8F540E92374}" type="presOf" srcId="{99677ACD-EC0A-4A64-96D6-B7A1A6E8E4BF}" destId="{93D5C281-E022-4250-9A6C-3914EA29A381}" srcOrd="0" destOrd="0" presId="urn:microsoft.com/office/officeart/2008/layout/RadialCluster"/>
    <dgm:cxn modelId="{693864EB-2DAD-4A98-A9F2-FB8C68F6EE07}" srcId="{70818A9C-CDB9-4858-84C4-A81294CD18A7}" destId="{E6FC6846-C844-4FE9-B094-EFB7E5D54E7E}" srcOrd="1" destOrd="0" parTransId="{04E72CE1-155B-4380-A2D6-18FC46B3C95B}" sibTransId="{1D97816C-C136-4E8C-93BA-53486F611C9B}"/>
    <dgm:cxn modelId="{6BE968EF-9D37-430D-80F5-87A1C6343827}" srcId="{70818A9C-CDB9-4858-84C4-A81294CD18A7}" destId="{0BBA9D00-EBE3-4F8E-9523-E665958F59EB}" srcOrd="4" destOrd="0" parTransId="{99677ACD-EC0A-4A64-96D6-B7A1A6E8E4BF}" sibTransId="{A3D2A6EA-DA19-4406-BCDD-924B049E181D}"/>
    <dgm:cxn modelId="{F8FD6553-74D6-4BE0-9D48-76158E4E3A24}" type="presOf" srcId="{0BBA9D00-EBE3-4F8E-9523-E665958F59EB}" destId="{91046A0F-AFC3-4079-AE45-B2907FE03CBE}" srcOrd="0" destOrd="0" presId="urn:microsoft.com/office/officeart/2008/layout/RadialCluster"/>
    <dgm:cxn modelId="{10A5F06E-9393-4324-8B07-3CD05BE7168C}" srcId="{70818A9C-CDB9-4858-84C4-A81294CD18A7}" destId="{176F665A-1908-4112-ABC7-9971023CB228}" srcOrd="3" destOrd="0" parTransId="{80DC777A-6A76-4C9E-AFE8-5DE7886169ED}" sibTransId="{9D3701E1-A135-406E-8D4B-D6E0D3C39203}"/>
    <dgm:cxn modelId="{A5DC5A8C-CA23-4193-922D-82CFE0A782A7}" type="presOf" srcId="{039070A6-914E-49E6-87D3-EF0C53C3E561}" destId="{16CBC81D-BDC2-4DB8-BFEB-A3123A14C236}" srcOrd="0" destOrd="0" presId="urn:microsoft.com/office/officeart/2008/layout/RadialCluster"/>
    <dgm:cxn modelId="{F7EEF7B3-8A6C-4AD9-AEB8-57378F5F7BFE}" type="presOf" srcId="{04E72CE1-155B-4380-A2D6-18FC46B3C95B}" destId="{657EF65D-5581-472D-B7C9-56A177E4E29A}" srcOrd="0" destOrd="0" presId="urn:microsoft.com/office/officeart/2008/layout/RadialCluster"/>
    <dgm:cxn modelId="{3A155B55-785A-4997-88CA-87D50507053F}" type="presOf" srcId="{7F01FBBB-3EB5-42D8-AAD4-D7812A0AA46D}" destId="{C3A9446C-0D8E-4C3C-814D-F4A9D616664E}" srcOrd="0" destOrd="0" presId="urn:microsoft.com/office/officeart/2008/layout/RadialCluster"/>
    <dgm:cxn modelId="{BD133EE0-594C-4F18-B3A0-8D2FA3FC0761}" srcId="{70818A9C-CDB9-4858-84C4-A81294CD18A7}" destId="{79EC663F-1ADC-4C48-A018-6172EAEADC0A}" srcOrd="2" destOrd="0" parTransId="{BBB2D260-6D25-4F2C-99BF-E40DB99B52EB}" sibTransId="{4E005A18-FF78-43B3-83F1-5142B2575887}"/>
    <dgm:cxn modelId="{EDEB38FA-A028-4AF2-A27F-B7B33F91527A}" type="presOf" srcId="{1F619FEF-DF06-4570-A87A-5A1C75932A51}" destId="{10CD4DF8-589D-4382-8F70-17A1A804AADA}" srcOrd="0" destOrd="0" presId="urn:microsoft.com/office/officeart/2008/layout/RadialCluster"/>
    <dgm:cxn modelId="{AB884463-10E0-48A4-A477-3F1FD9375F9A}" type="presOf" srcId="{F73D247A-2C25-4126-8DA6-E55280EEA7CD}" destId="{FBBF8A21-E81F-4C10-8D6E-EAD23B588BC5}" srcOrd="0" destOrd="0" presId="urn:microsoft.com/office/officeart/2008/layout/RadialCluster"/>
    <dgm:cxn modelId="{7D1F96BC-F74D-4D27-90CB-E352E7B0AF2C}" type="presParOf" srcId="{10CD4DF8-589D-4382-8F70-17A1A804AADA}" destId="{FBBF8A21-E81F-4C10-8D6E-EAD23B588BC5}" srcOrd="0" destOrd="0" presId="urn:microsoft.com/office/officeart/2008/layout/RadialCluster"/>
    <dgm:cxn modelId="{6D6C66A2-DAF6-48C5-90C9-2F7BAE962D13}" type="presParOf" srcId="{10CD4DF8-589D-4382-8F70-17A1A804AADA}" destId="{7A14E17E-A623-48E1-B19B-505476EEE745}" srcOrd="1" destOrd="0" presId="urn:microsoft.com/office/officeart/2008/layout/RadialCluster"/>
    <dgm:cxn modelId="{F75088EA-4690-4B6B-AB97-0DA45CC11462}" type="presParOf" srcId="{7A14E17E-A623-48E1-B19B-505476EEE745}" destId="{8D73225B-9D93-4FE3-9522-8CC54547E6D2}" srcOrd="0" destOrd="0" presId="urn:microsoft.com/office/officeart/2008/layout/RadialCluster"/>
    <dgm:cxn modelId="{15234D57-0649-4586-8605-3B08CCDF86F3}" type="presParOf" srcId="{7A14E17E-A623-48E1-B19B-505476EEE745}" destId="{C3A9446C-0D8E-4C3C-814D-F4A9D616664E}" srcOrd="1" destOrd="0" presId="urn:microsoft.com/office/officeart/2008/layout/RadialCluster"/>
    <dgm:cxn modelId="{8FFA29CC-B3FB-475C-8348-D7E318A12A0F}" type="presParOf" srcId="{7A14E17E-A623-48E1-B19B-505476EEE745}" destId="{1A86C3F1-4476-4C3E-A71C-8FB954DB6CB0}" srcOrd="2" destOrd="0" presId="urn:microsoft.com/office/officeart/2008/layout/RadialCluster"/>
    <dgm:cxn modelId="{324B4F98-7874-447A-8693-DC4D1CC16B18}" type="presParOf" srcId="{7A14E17E-A623-48E1-B19B-505476EEE745}" destId="{657EF65D-5581-472D-B7C9-56A177E4E29A}" srcOrd="3" destOrd="0" presId="urn:microsoft.com/office/officeart/2008/layout/RadialCluster"/>
    <dgm:cxn modelId="{68BB71DD-F9EE-4369-8A44-6DC48CCD6D07}" type="presParOf" srcId="{7A14E17E-A623-48E1-B19B-505476EEE745}" destId="{D58A2297-927B-474E-994E-9F7B337F4B1D}" srcOrd="4" destOrd="0" presId="urn:microsoft.com/office/officeart/2008/layout/RadialCluster"/>
    <dgm:cxn modelId="{0FB5812E-1298-4212-BF52-7528AFDCE278}" type="presParOf" srcId="{7A14E17E-A623-48E1-B19B-505476EEE745}" destId="{4C0014D6-4C10-4E0D-B1CE-046719FA0A6E}" srcOrd="5" destOrd="0" presId="urn:microsoft.com/office/officeart/2008/layout/RadialCluster"/>
    <dgm:cxn modelId="{FE5BDFA4-60FE-49E9-97C6-D759B6C83BFE}" type="presParOf" srcId="{7A14E17E-A623-48E1-B19B-505476EEE745}" destId="{B59A1257-E565-4EC5-8887-7468966DF471}" srcOrd="6" destOrd="0" presId="urn:microsoft.com/office/officeart/2008/layout/RadialCluster"/>
    <dgm:cxn modelId="{12FCBF20-9E74-423D-9EE0-4E033C8F6CFD}" type="presParOf" srcId="{7A14E17E-A623-48E1-B19B-505476EEE745}" destId="{CD7557E3-4615-428B-BC95-E050202A2F00}" srcOrd="7" destOrd="0" presId="urn:microsoft.com/office/officeart/2008/layout/RadialCluster"/>
    <dgm:cxn modelId="{26E0FAB6-DD90-4B37-B902-E20BC7ECE85B}" type="presParOf" srcId="{7A14E17E-A623-48E1-B19B-505476EEE745}" destId="{715A6946-5EC8-4A34-80AB-FB17FE6FDBA9}" srcOrd="8" destOrd="0" presId="urn:microsoft.com/office/officeart/2008/layout/RadialCluster"/>
    <dgm:cxn modelId="{FF2F3046-3866-4157-9DC3-87441C002181}" type="presParOf" srcId="{7A14E17E-A623-48E1-B19B-505476EEE745}" destId="{93D5C281-E022-4250-9A6C-3914EA29A381}" srcOrd="9" destOrd="0" presId="urn:microsoft.com/office/officeart/2008/layout/RadialCluster"/>
    <dgm:cxn modelId="{6F447BAD-C412-4A89-8A72-0DA9BF331E56}" type="presParOf" srcId="{7A14E17E-A623-48E1-B19B-505476EEE745}" destId="{91046A0F-AFC3-4079-AE45-B2907FE03CBE}" srcOrd="10" destOrd="0" presId="urn:microsoft.com/office/officeart/2008/layout/RadialCluster"/>
    <dgm:cxn modelId="{83E370A4-C50C-40D8-9E3E-A3FAC8210E50}" type="presParOf" srcId="{10CD4DF8-589D-4382-8F70-17A1A804AADA}" destId="{16CBC81D-BDC2-4DB8-BFEB-A3123A14C236}" srcOrd="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619FEF-DF06-4570-A87A-5A1C75932A51}" type="doc">
      <dgm:prSet loTypeId="urn:microsoft.com/office/officeart/2008/layout/RadialCluster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73D247A-2C25-4126-8DA6-E55280EEA7CD}">
      <dgm:prSet phldrT="[Texto]"/>
      <dgm:spPr/>
      <dgm:t>
        <a:bodyPr/>
        <a:lstStyle/>
        <a:p>
          <a:r>
            <a:rPr lang="es-ES" b="1" dirty="0" smtClean="0"/>
            <a:t>EMPRESA IP </a:t>
          </a:r>
          <a:endParaRPr lang="es-ES" b="1" dirty="0"/>
        </a:p>
      </dgm:t>
    </dgm:pt>
    <dgm:pt modelId="{0A9BD29D-001F-44E6-91A6-33ADF0474092}" type="parTrans" cxnId="{AC853A9F-8B52-4114-9BB7-1F367A88348B}">
      <dgm:prSet/>
      <dgm:spPr/>
      <dgm:t>
        <a:bodyPr/>
        <a:lstStyle/>
        <a:p>
          <a:endParaRPr lang="es-ES" b="1"/>
        </a:p>
      </dgm:t>
    </dgm:pt>
    <dgm:pt modelId="{B1119611-A047-4BCE-9ADA-CF2E3323049B}" type="sibTrans" cxnId="{AC853A9F-8B52-4114-9BB7-1F367A88348B}">
      <dgm:prSet/>
      <dgm:spPr/>
      <dgm:t>
        <a:bodyPr/>
        <a:lstStyle/>
        <a:p>
          <a:endParaRPr lang="es-ES" b="1"/>
        </a:p>
      </dgm:t>
    </dgm:pt>
    <dgm:pt modelId="{70818A9C-CDB9-4858-84C4-A81294CD18A7}">
      <dgm:prSet/>
      <dgm:spPr/>
      <dgm:t>
        <a:bodyPr/>
        <a:lstStyle/>
        <a:p>
          <a:r>
            <a:rPr lang="es-ES" b="1" dirty="0" smtClean="0"/>
            <a:t>QUÉ ES</a:t>
          </a:r>
          <a:endParaRPr lang="es-ES" b="1" dirty="0"/>
        </a:p>
      </dgm:t>
    </dgm:pt>
    <dgm:pt modelId="{039070A6-914E-49E6-87D3-EF0C53C3E561}" type="parTrans" cxnId="{C22F62BA-96C8-46BA-8564-BD3365C25737}">
      <dgm:prSet/>
      <dgm:spPr/>
      <dgm:t>
        <a:bodyPr/>
        <a:lstStyle/>
        <a:p>
          <a:endParaRPr lang="es-ES" b="1"/>
        </a:p>
      </dgm:t>
    </dgm:pt>
    <dgm:pt modelId="{F050B34C-A139-4F1B-BF5A-32CB7948D2E0}" type="sibTrans" cxnId="{C22F62BA-96C8-46BA-8564-BD3365C25737}">
      <dgm:prSet/>
      <dgm:spPr/>
      <dgm:t>
        <a:bodyPr/>
        <a:lstStyle/>
        <a:p>
          <a:endParaRPr lang="es-ES" b="1"/>
        </a:p>
      </dgm:t>
    </dgm:pt>
    <dgm:pt modelId="{EE230234-E379-4ADE-931B-F05FEF326CCF}">
      <dgm:prSet custT="1"/>
      <dgm:spPr/>
      <dgm:t>
        <a:bodyPr/>
        <a:lstStyle/>
        <a:p>
          <a:r>
            <a:rPr lang="es-ES" sz="1400" b="1" dirty="0" smtClean="0"/>
            <a:t>Empresas y organizaciones  de tele-Comunicaciones</a:t>
          </a:r>
          <a:endParaRPr lang="es-ES" sz="1400" b="1" dirty="0"/>
        </a:p>
      </dgm:t>
    </dgm:pt>
    <dgm:pt modelId="{7F01FBBB-3EB5-42D8-AAD4-D7812A0AA46D}" type="parTrans" cxnId="{9F56A8F6-5642-4319-A4C0-4CDDE0B84FBC}">
      <dgm:prSet/>
      <dgm:spPr/>
      <dgm:t>
        <a:bodyPr/>
        <a:lstStyle/>
        <a:p>
          <a:endParaRPr lang="es-ES" b="1"/>
        </a:p>
      </dgm:t>
    </dgm:pt>
    <dgm:pt modelId="{51538403-53AF-4388-B3F3-D0ADFA887796}" type="sibTrans" cxnId="{9F56A8F6-5642-4319-A4C0-4CDDE0B84FBC}">
      <dgm:prSet/>
      <dgm:spPr/>
      <dgm:t>
        <a:bodyPr/>
        <a:lstStyle/>
        <a:p>
          <a:endParaRPr lang="es-ES" b="1"/>
        </a:p>
      </dgm:t>
    </dgm:pt>
    <dgm:pt modelId="{E6FC6846-C844-4FE9-B094-EFB7E5D54E7E}">
      <dgm:prSet custT="1"/>
      <dgm:spPr/>
      <dgm:t>
        <a:bodyPr/>
        <a:lstStyle/>
        <a:p>
          <a:r>
            <a:rPr lang="es-ES" sz="1400" b="1" dirty="0" smtClean="0"/>
            <a:t>Hacen accesible el internet a los usuarios</a:t>
          </a:r>
          <a:endParaRPr lang="es-ES" sz="1400" b="1" dirty="0"/>
        </a:p>
      </dgm:t>
    </dgm:pt>
    <dgm:pt modelId="{04E72CE1-155B-4380-A2D6-18FC46B3C95B}" type="parTrans" cxnId="{693864EB-2DAD-4A98-A9F2-FB8C68F6EE07}">
      <dgm:prSet/>
      <dgm:spPr/>
      <dgm:t>
        <a:bodyPr/>
        <a:lstStyle/>
        <a:p>
          <a:endParaRPr lang="es-ES" b="1"/>
        </a:p>
      </dgm:t>
    </dgm:pt>
    <dgm:pt modelId="{1D97816C-C136-4E8C-93BA-53486F611C9B}" type="sibTrans" cxnId="{693864EB-2DAD-4A98-A9F2-FB8C68F6EE07}">
      <dgm:prSet/>
      <dgm:spPr/>
      <dgm:t>
        <a:bodyPr/>
        <a:lstStyle/>
        <a:p>
          <a:endParaRPr lang="es-ES" b="1"/>
        </a:p>
      </dgm:t>
    </dgm:pt>
    <dgm:pt modelId="{79EC663F-1ADC-4C48-A018-6172EAEADC0A}">
      <dgm:prSet custT="1"/>
      <dgm:spPr/>
      <dgm:t>
        <a:bodyPr/>
        <a:lstStyle/>
        <a:p>
          <a:r>
            <a:rPr lang="es-ES" sz="1400" b="1" dirty="0" smtClean="0"/>
            <a:t>Proveen servicios relacionados</a:t>
          </a:r>
          <a:endParaRPr lang="es-ES" sz="1400" b="1" dirty="0"/>
        </a:p>
      </dgm:t>
    </dgm:pt>
    <dgm:pt modelId="{BBB2D260-6D25-4F2C-99BF-E40DB99B52EB}" type="parTrans" cxnId="{BD133EE0-594C-4F18-B3A0-8D2FA3FC0761}">
      <dgm:prSet/>
      <dgm:spPr/>
      <dgm:t>
        <a:bodyPr/>
        <a:lstStyle/>
        <a:p>
          <a:endParaRPr lang="es-ES" b="1"/>
        </a:p>
      </dgm:t>
    </dgm:pt>
    <dgm:pt modelId="{4E005A18-FF78-43B3-83F1-5142B2575887}" type="sibTrans" cxnId="{BD133EE0-594C-4F18-B3A0-8D2FA3FC0761}">
      <dgm:prSet/>
      <dgm:spPr/>
      <dgm:t>
        <a:bodyPr/>
        <a:lstStyle/>
        <a:p>
          <a:endParaRPr lang="es-ES" b="1"/>
        </a:p>
      </dgm:t>
    </dgm:pt>
    <dgm:pt modelId="{176F665A-1908-4112-ABC7-9971023CB228}">
      <dgm:prSet custT="1"/>
      <dgm:spPr/>
      <dgm:t>
        <a:bodyPr/>
        <a:lstStyle/>
        <a:p>
          <a:r>
            <a:rPr lang="es-ES" sz="1400" b="1" dirty="0" smtClean="0"/>
            <a:t>Conectan a los clientes con otros proveedores por medio redes.</a:t>
          </a:r>
          <a:endParaRPr lang="es-ES" sz="1400" b="1" dirty="0"/>
        </a:p>
      </dgm:t>
    </dgm:pt>
    <dgm:pt modelId="{80DC777A-6A76-4C9E-AFE8-5DE7886169ED}" type="parTrans" cxnId="{10A5F06E-9393-4324-8B07-3CD05BE7168C}">
      <dgm:prSet/>
      <dgm:spPr/>
      <dgm:t>
        <a:bodyPr/>
        <a:lstStyle/>
        <a:p>
          <a:endParaRPr lang="es-ES" b="1"/>
        </a:p>
      </dgm:t>
    </dgm:pt>
    <dgm:pt modelId="{9D3701E1-A135-406E-8D4B-D6E0D3C39203}" type="sibTrans" cxnId="{10A5F06E-9393-4324-8B07-3CD05BE7168C}">
      <dgm:prSet/>
      <dgm:spPr/>
      <dgm:t>
        <a:bodyPr/>
        <a:lstStyle/>
        <a:p>
          <a:endParaRPr lang="es-ES" b="1"/>
        </a:p>
      </dgm:t>
    </dgm:pt>
    <dgm:pt modelId="{0BBA9D00-EBE3-4F8E-9523-E665958F59EB}">
      <dgm:prSet custT="1"/>
      <dgm:spPr/>
      <dgm:t>
        <a:bodyPr/>
        <a:lstStyle/>
        <a:p>
          <a:r>
            <a:rPr lang="es-ES" sz="1400" b="1" dirty="0" smtClean="0"/>
            <a:t>Pueden ser públicas/privadas/comerciales/sin lucro/comunitarias</a:t>
          </a:r>
          <a:endParaRPr lang="es-ES" sz="1400" b="1" dirty="0"/>
        </a:p>
      </dgm:t>
    </dgm:pt>
    <dgm:pt modelId="{99677ACD-EC0A-4A64-96D6-B7A1A6E8E4BF}" type="parTrans" cxnId="{6BE968EF-9D37-430D-80F5-87A1C6343827}">
      <dgm:prSet/>
      <dgm:spPr/>
      <dgm:t>
        <a:bodyPr/>
        <a:lstStyle/>
        <a:p>
          <a:endParaRPr lang="es-ES" b="1"/>
        </a:p>
      </dgm:t>
    </dgm:pt>
    <dgm:pt modelId="{A3D2A6EA-DA19-4406-BCDD-924B049E181D}" type="sibTrans" cxnId="{6BE968EF-9D37-430D-80F5-87A1C6343827}">
      <dgm:prSet/>
      <dgm:spPr/>
      <dgm:t>
        <a:bodyPr/>
        <a:lstStyle/>
        <a:p>
          <a:endParaRPr lang="es-ES" b="1"/>
        </a:p>
      </dgm:t>
    </dgm:pt>
    <dgm:pt modelId="{10CD4DF8-589D-4382-8F70-17A1A804AADA}" type="pres">
      <dgm:prSet presAssocID="{1F619FEF-DF06-4570-A87A-5A1C75932A5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FBBF8A21-E81F-4C10-8D6E-EAD23B588BC5}" type="pres">
      <dgm:prSet presAssocID="{F73D247A-2C25-4126-8DA6-E55280EEA7CD}" presName="textCenter" presStyleLbl="node1" presStyleIdx="0" presStyleCnt="7"/>
      <dgm:spPr/>
      <dgm:t>
        <a:bodyPr/>
        <a:lstStyle/>
        <a:p>
          <a:endParaRPr lang="es-CO"/>
        </a:p>
      </dgm:t>
    </dgm:pt>
    <dgm:pt modelId="{7A14E17E-A623-48E1-B19B-505476EEE745}" type="pres">
      <dgm:prSet presAssocID="{F73D247A-2C25-4126-8DA6-E55280EEA7CD}" presName="cycle_1" presStyleCnt="0"/>
      <dgm:spPr/>
    </dgm:pt>
    <dgm:pt modelId="{8D73225B-9D93-4FE3-9522-8CC54547E6D2}" type="pres">
      <dgm:prSet presAssocID="{70818A9C-CDB9-4858-84C4-A81294CD18A7}" presName="childCenter1" presStyleLbl="node1" presStyleIdx="1" presStyleCnt="7"/>
      <dgm:spPr/>
      <dgm:t>
        <a:bodyPr/>
        <a:lstStyle/>
        <a:p>
          <a:endParaRPr lang="es-CO"/>
        </a:p>
      </dgm:t>
    </dgm:pt>
    <dgm:pt modelId="{C3A9446C-0D8E-4C3C-814D-F4A9D616664E}" type="pres">
      <dgm:prSet presAssocID="{7F01FBBB-3EB5-42D8-AAD4-D7812A0AA46D}" presName="Name141" presStyleLbl="parChTrans1D3" presStyleIdx="0" presStyleCnt="5"/>
      <dgm:spPr/>
      <dgm:t>
        <a:bodyPr/>
        <a:lstStyle/>
        <a:p>
          <a:endParaRPr lang="es-CO"/>
        </a:p>
      </dgm:t>
    </dgm:pt>
    <dgm:pt modelId="{1A86C3F1-4476-4C3E-A71C-8FB954DB6CB0}" type="pres">
      <dgm:prSet presAssocID="{EE230234-E379-4ADE-931B-F05FEF326CCF}" presName="text1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57EF65D-5581-472D-B7C9-56A177E4E29A}" type="pres">
      <dgm:prSet presAssocID="{04E72CE1-155B-4380-A2D6-18FC46B3C95B}" presName="Name141" presStyleLbl="parChTrans1D3" presStyleIdx="1" presStyleCnt="5"/>
      <dgm:spPr/>
      <dgm:t>
        <a:bodyPr/>
        <a:lstStyle/>
        <a:p>
          <a:endParaRPr lang="es-CO"/>
        </a:p>
      </dgm:t>
    </dgm:pt>
    <dgm:pt modelId="{D58A2297-927B-474E-994E-9F7B337F4B1D}" type="pres">
      <dgm:prSet presAssocID="{E6FC6846-C844-4FE9-B094-EFB7E5D54E7E}" presName="text1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C0014D6-4C10-4E0D-B1CE-046719FA0A6E}" type="pres">
      <dgm:prSet presAssocID="{BBB2D260-6D25-4F2C-99BF-E40DB99B52EB}" presName="Name141" presStyleLbl="parChTrans1D3" presStyleIdx="2" presStyleCnt="5"/>
      <dgm:spPr/>
      <dgm:t>
        <a:bodyPr/>
        <a:lstStyle/>
        <a:p>
          <a:endParaRPr lang="es-CO"/>
        </a:p>
      </dgm:t>
    </dgm:pt>
    <dgm:pt modelId="{B59A1257-E565-4EC5-8887-7468966DF471}" type="pres">
      <dgm:prSet presAssocID="{79EC663F-1ADC-4C48-A018-6172EAEADC0A}" presName="text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D7557E3-4615-428B-BC95-E050202A2F00}" type="pres">
      <dgm:prSet presAssocID="{80DC777A-6A76-4C9E-AFE8-5DE7886169ED}" presName="Name141" presStyleLbl="parChTrans1D3" presStyleIdx="3" presStyleCnt="5"/>
      <dgm:spPr/>
      <dgm:t>
        <a:bodyPr/>
        <a:lstStyle/>
        <a:p>
          <a:endParaRPr lang="es-CO"/>
        </a:p>
      </dgm:t>
    </dgm:pt>
    <dgm:pt modelId="{715A6946-5EC8-4A34-80AB-FB17FE6FDBA9}" type="pres">
      <dgm:prSet presAssocID="{176F665A-1908-4112-ABC7-9971023CB228}" presName="text1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3D5C281-E022-4250-9A6C-3914EA29A381}" type="pres">
      <dgm:prSet presAssocID="{99677ACD-EC0A-4A64-96D6-B7A1A6E8E4BF}" presName="Name141" presStyleLbl="parChTrans1D3" presStyleIdx="4" presStyleCnt="5"/>
      <dgm:spPr/>
      <dgm:t>
        <a:bodyPr/>
        <a:lstStyle/>
        <a:p>
          <a:endParaRPr lang="es-CO"/>
        </a:p>
      </dgm:t>
    </dgm:pt>
    <dgm:pt modelId="{91046A0F-AFC3-4079-AE45-B2907FE03CBE}" type="pres">
      <dgm:prSet presAssocID="{0BBA9D00-EBE3-4F8E-9523-E665958F59EB}" presName="text1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CBC81D-BDC2-4DB8-BFEB-A3123A14C236}" type="pres">
      <dgm:prSet presAssocID="{039070A6-914E-49E6-87D3-EF0C53C3E561}" presName="Name144" presStyleLbl="parChTrans1D2" presStyleIdx="0" presStyleCnt="1"/>
      <dgm:spPr/>
      <dgm:t>
        <a:bodyPr/>
        <a:lstStyle/>
        <a:p>
          <a:endParaRPr lang="es-CO"/>
        </a:p>
      </dgm:t>
    </dgm:pt>
  </dgm:ptLst>
  <dgm:cxnLst>
    <dgm:cxn modelId="{E540B126-A184-4444-A437-18A4A1814DD5}" type="presOf" srcId="{80DC777A-6A76-4C9E-AFE8-5DE7886169ED}" destId="{CD7557E3-4615-428B-BC95-E050202A2F00}" srcOrd="0" destOrd="0" presId="urn:microsoft.com/office/officeart/2008/layout/RadialCluster"/>
    <dgm:cxn modelId="{C22F62BA-96C8-46BA-8564-BD3365C25737}" srcId="{F73D247A-2C25-4126-8DA6-E55280EEA7CD}" destId="{70818A9C-CDB9-4858-84C4-A81294CD18A7}" srcOrd="0" destOrd="0" parTransId="{039070A6-914E-49E6-87D3-EF0C53C3E561}" sibTransId="{F050B34C-A139-4F1B-BF5A-32CB7948D2E0}"/>
    <dgm:cxn modelId="{2E9266FC-D8D4-41C3-BCF9-D0A2F6BD03D0}" type="presOf" srcId="{04E72CE1-155B-4380-A2D6-18FC46B3C95B}" destId="{657EF65D-5581-472D-B7C9-56A177E4E29A}" srcOrd="0" destOrd="0" presId="urn:microsoft.com/office/officeart/2008/layout/RadialCluster"/>
    <dgm:cxn modelId="{2EEC1954-861C-4C2D-8EFF-3203B45F1C9B}" type="presOf" srcId="{7F01FBBB-3EB5-42D8-AAD4-D7812A0AA46D}" destId="{C3A9446C-0D8E-4C3C-814D-F4A9D616664E}" srcOrd="0" destOrd="0" presId="urn:microsoft.com/office/officeart/2008/layout/RadialCluster"/>
    <dgm:cxn modelId="{9F56A8F6-5642-4319-A4C0-4CDDE0B84FBC}" srcId="{70818A9C-CDB9-4858-84C4-A81294CD18A7}" destId="{EE230234-E379-4ADE-931B-F05FEF326CCF}" srcOrd="0" destOrd="0" parTransId="{7F01FBBB-3EB5-42D8-AAD4-D7812A0AA46D}" sibTransId="{51538403-53AF-4388-B3F3-D0ADFA887796}"/>
    <dgm:cxn modelId="{AC853A9F-8B52-4114-9BB7-1F367A88348B}" srcId="{1F619FEF-DF06-4570-A87A-5A1C75932A51}" destId="{F73D247A-2C25-4126-8DA6-E55280EEA7CD}" srcOrd="0" destOrd="0" parTransId="{0A9BD29D-001F-44E6-91A6-33ADF0474092}" sibTransId="{B1119611-A047-4BCE-9ADA-CF2E3323049B}"/>
    <dgm:cxn modelId="{59C265C9-57F0-40DB-BB79-F5D9ECC77D15}" type="presOf" srcId="{BBB2D260-6D25-4F2C-99BF-E40DB99B52EB}" destId="{4C0014D6-4C10-4E0D-B1CE-046719FA0A6E}" srcOrd="0" destOrd="0" presId="urn:microsoft.com/office/officeart/2008/layout/RadialCluster"/>
    <dgm:cxn modelId="{693864EB-2DAD-4A98-A9F2-FB8C68F6EE07}" srcId="{70818A9C-CDB9-4858-84C4-A81294CD18A7}" destId="{E6FC6846-C844-4FE9-B094-EFB7E5D54E7E}" srcOrd="1" destOrd="0" parTransId="{04E72CE1-155B-4380-A2D6-18FC46B3C95B}" sibTransId="{1D97816C-C136-4E8C-93BA-53486F611C9B}"/>
    <dgm:cxn modelId="{6BE968EF-9D37-430D-80F5-87A1C6343827}" srcId="{70818A9C-CDB9-4858-84C4-A81294CD18A7}" destId="{0BBA9D00-EBE3-4F8E-9523-E665958F59EB}" srcOrd="4" destOrd="0" parTransId="{99677ACD-EC0A-4A64-96D6-B7A1A6E8E4BF}" sibTransId="{A3D2A6EA-DA19-4406-BCDD-924B049E181D}"/>
    <dgm:cxn modelId="{56EB0ADC-7B62-4B35-9654-8B419F5F63DC}" type="presOf" srcId="{EE230234-E379-4ADE-931B-F05FEF326CCF}" destId="{1A86C3F1-4476-4C3E-A71C-8FB954DB6CB0}" srcOrd="0" destOrd="0" presId="urn:microsoft.com/office/officeart/2008/layout/RadialCluster"/>
    <dgm:cxn modelId="{15AC2C1C-E6AA-4AE2-8F02-88A3E63FF180}" type="presOf" srcId="{79EC663F-1ADC-4C48-A018-6172EAEADC0A}" destId="{B59A1257-E565-4EC5-8887-7468966DF471}" srcOrd="0" destOrd="0" presId="urn:microsoft.com/office/officeart/2008/layout/RadialCluster"/>
    <dgm:cxn modelId="{E0E5CE73-79F6-49F2-A2BB-C8CBDEDA4D77}" type="presOf" srcId="{70818A9C-CDB9-4858-84C4-A81294CD18A7}" destId="{8D73225B-9D93-4FE3-9522-8CC54547E6D2}" srcOrd="0" destOrd="0" presId="urn:microsoft.com/office/officeart/2008/layout/RadialCluster"/>
    <dgm:cxn modelId="{C323D59E-07E8-4F95-83F8-19D5BA584310}" type="presOf" srcId="{0BBA9D00-EBE3-4F8E-9523-E665958F59EB}" destId="{91046A0F-AFC3-4079-AE45-B2907FE03CBE}" srcOrd="0" destOrd="0" presId="urn:microsoft.com/office/officeart/2008/layout/RadialCluster"/>
    <dgm:cxn modelId="{47C43B3F-6A3A-43B1-92CB-6A2D1C759371}" type="presOf" srcId="{039070A6-914E-49E6-87D3-EF0C53C3E561}" destId="{16CBC81D-BDC2-4DB8-BFEB-A3123A14C236}" srcOrd="0" destOrd="0" presId="urn:microsoft.com/office/officeart/2008/layout/RadialCluster"/>
    <dgm:cxn modelId="{9611D831-D650-48B4-9C72-730BB1615B51}" type="presOf" srcId="{F73D247A-2C25-4126-8DA6-E55280EEA7CD}" destId="{FBBF8A21-E81F-4C10-8D6E-EAD23B588BC5}" srcOrd="0" destOrd="0" presId="urn:microsoft.com/office/officeart/2008/layout/RadialCluster"/>
    <dgm:cxn modelId="{9AB39BAB-3C1C-4AA1-87D5-408DE36DF4BB}" type="presOf" srcId="{99677ACD-EC0A-4A64-96D6-B7A1A6E8E4BF}" destId="{93D5C281-E022-4250-9A6C-3914EA29A381}" srcOrd="0" destOrd="0" presId="urn:microsoft.com/office/officeart/2008/layout/RadialCluster"/>
    <dgm:cxn modelId="{10A5F06E-9393-4324-8B07-3CD05BE7168C}" srcId="{70818A9C-CDB9-4858-84C4-A81294CD18A7}" destId="{176F665A-1908-4112-ABC7-9971023CB228}" srcOrd="3" destOrd="0" parTransId="{80DC777A-6A76-4C9E-AFE8-5DE7886169ED}" sibTransId="{9D3701E1-A135-406E-8D4B-D6E0D3C39203}"/>
    <dgm:cxn modelId="{37A6CE5F-24A6-44E9-AA51-AA8A1205CBE7}" type="presOf" srcId="{1F619FEF-DF06-4570-A87A-5A1C75932A51}" destId="{10CD4DF8-589D-4382-8F70-17A1A804AADA}" srcOrd="0" destOrd="0" presId="urn:microsoft.com/office/officeart/2008/layout/RadialCluster"/>
    <dgm:cxn modelId="{6D88B3D0-731B-4CCA-86F1-16711691B04B}" type="presOf" srcId="{E6FC6846-C844-4FE9-B094-EFB7E5D54E7E}" destId="{D58A2297-927B-474E-994E-9F7B337F4B1D}" srcOrd="0" destOrd="0" presId="urn:microsoft.com/office/officeart/2008/layout/RadialCluster"/>
    <dgm:cxn modelId="{BD133EE0-594C-4F18-B3A0-8D2FA3FC0761}" srcId="{70818A9C-CDB9-4858-84C4-A81294CD18A7}" destId="{79EC663F-1ADC-4C48-A018-6172EAEADC0A}" srcOrd="2" destOrd="0" parTransId="{BBB2D260-6D25-4F2C-99BF-E40DB99B52EB}" sibTransId="{4E005A18-FF78-43B3-83F1-5142B2575887}"/>
    <dgm:cxn modelId="{76A3B2D7-1272-47DB-9AF5-4C6EBAEA6412}" type="presOf" srcId="{176F665A-1908-4112-ABC7-9971023CB228}" destId="{715A6946-5EC8-4A34-80AB-FB17FE6FDBA9}" srcOrd="0" destOrd="0" presId="urn:microsoft.com/office/officeart/2008/layout/RadialCluster"/>
    <dgm:cxn modelId="{5235FB0A-CA2C-4253-9875-17F9433F6233}" type="presParOf" srcId="{10CD4DF8-589D-4382-8F70-17A1A804AADA}" destId="{FBBF8A21-E81F-4C10-8D6E-EAD23B588BC5}" srcOrd="0" destOrd="0" presId="urn:microsoft.com/office/officeart/2008/layout/RadialCluster"/>
    <dgm:cxn modelId="{D536AEA8-F96C-4446-8E25-32E76A038BC4}" type="presParOf" srcId="{10CD4DF8-589D-4382-8F70-17A1A804AADA}" destId="{7A14E17E-A623-48E1-B19B-505476EEE745}" srcOrd="1" destOrd="0" presId="urn:microsoft.com/office/officeart/2008/layout/RadialCluster"/>
    <dgm:cxn modelId="{07BDA6C2-BC54-45C3-B1E3-A9370BB007B5}" type="presParOf" srcId="{7A14E17E-A623-48E1-B19B-505476EEE745}" destId="{8D73225B-9D93-4FE3-9522-8CC54547E6D2}" srcOrd="0" destOrd="0" presId="urn:microsoft.com/office/officeart/2008/layout/RadialCluster"/>
    <dgm:cxn modelId="{3DFB0F66-55F7-41E7-B642-EBA34D7B9EFE}" type="presParOf" srcId="{7A14E17E-A623-48E1-B19B-505476EEE745}" destId="{C3A9446C-0D8E-4C3C-814D-F4A9D616664E}" srcOrd="1" destOrd="0" presId="urn:microsoft.com/office/officeart/2008/layout/RadialCluster"/>
    <dgm:cxn modelId="{9A1A0486-ADF7-40CA-A644-C78A8737E3D0}" type="presParOf" srcId="{7A14E17E-A623-48E1-B19B-505476EEE745}" destId="{1A86C3F1-4476-4C3E-A71C-8FB954DB6CB0}" srcOrd="2" destOrd="0" presId="urn:microsoft.com/office/officeart/2008/layout/RadialCluster"/>
    <dgm:cxn modelId="{96BAA2DD-EA97-4228-A43E-130759A30C05}" type="presParOf" srcId="{7A14E17E-A623-48E1-B19B-505476EEE745}" destId="{657EF65D-5581-472D-B7C9-56A177E4E29A}" srcOrd="3" destOrd="0" presId="urn:microsoft.com/office/officeart/2008/layout/RadialCluster"/>
    <dgm:cxn modelId="{5D0E5AD5-808C-4106-B88D-C479239C4971}" type="presParOf" srcId="{7A14E17E-A623-48E1-B19B-505476EEE745}" destId="{D58A2297-927B-474E-994E-9F7B337F4B1D}" srcOrd="4" destOrd="0" presId="urn:microsoft.com/office/officeart/2008/layout/RadialCluster"/>
    <dgm:cxn modelId="{C9D56155-AAFA-40C7-9040-4575C1B04037}" type="presParOf" srcId="{7A14E17E-A623-48E1-B19B-505476EEE745}" destId="{4C0014D6-4C10-4E0D-B1CE-046719FA0A6E}" srcOrd="5" destOrd="0" presId="urn:microsoft.com/office/officeart/2008/layout/RadialCluster"/>
    <dgm:cxn modelId="{EB5B56B0-C423-40E2-8C24-23BA7C08FACB}" type="presParOf" srcId="{7A14E17E-A623-48E1-B19B-505476EEE745}" destId="{B59A1257-E565-4EC5-8887-7468966DF471}" srcOrd="6" destOrd="0" presId="urn:microsoft.com/office/officeart/2008/layout/RadialCluster"/>
    <dgm:cxn modelId="{57702EEC-D796-427F-92EF-0F42E0F11896}" type="presParOf" srcId="{7A14E17E-A623-48E1-B19B-505476EEE745}" destId="{CD7557E3-4615-428B-BC95-E050202A2F00}" srcOrd="7" destOrd="0" presId="urn:microsoft.com/office/officeart/2008/layout/RadialCluster"/>
    <dgm:cxn modelId="{F8021130-CCF3-4C30-8E72-3F9F6DE52339}" type="presParOf" srcId="{7A14E17E-A623-48E1-B19B-505476EEE745}" destId="{715A6946-5EC8-4A34-80AB-FB17FE6FDBA9}" srcOrd="8" destOrd="0" presId="urn:microsoft.com/office/officeart/2008/layout/RadialCluster"/>
    <dgm:cxn modelId="{E3E6AA1E-2C32-43E0-A939-C0F134409FEA}" type="presParOf" srcId="{7A14E17E-A623-48E1-B19B-505476EEE745}" destId="{93D5C281-E022-4250-9A6C-3914EA29A381}" srcOrd="9" destOrd="0" presId="urn:microsoft.com/office/officeart/2008/layout/RadialCluster"/>
    <dgm:cxn modelId="{D18B78C9-54F4-4738-AC1A-099BEDF17462}" type="presParOf" srcId="{7A14E17E-A623-48E1-B19B-505476EEE745}" destId="{91046A0F-AFC3-4079-AE45-B2907FE03CBE}" srcOrd="10" destOrd="0" presId="urn:microsoft.com/office/officeart/2008/layout/RadialCluster"/>
    <dgm:cxn modelId="{29B3EEF0-F8BD-48D8-95AB-0B8012EF4FC6}" type="presParOf" srcId="{10CD4DF8-589D-4382-8F70-17A1A804AADA}" destId="{16CBC81D-BDC2-4DB8-BFEB-A3123A14C236}" srcOrd="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0571D70-385D-469C-80B8-BA49D72AE2E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158F4F0-8DC5-4CD6-8A74-640205113672}">
      <dgm:prSet phldrT="[Texto]"/>
      <dgm:spPr/>
      <dgm:t>
        <a:bodyPr/>
        <a:lstStyle/>
        <a:p>
          <a:r>
            <a:rPr lang="es-ES" dirty="0" smtClean="0"/>
            <a:t>SERVIDOR DNS</a:t>
          </a:r>
          <a:endParaRPr lang="es-ES" dirty="0"/>
        </a:p>
      </dgm:t>
    </dgm:pt>
    <dgm:pt modelId="{529F3B0F-70EB-43D2-9762-E80203465B75}" type="parTrans" cxnId="{D10B352A-D7EC-4ADC-AAA4-00DEA53517E9}">
      <dgm:prSet/>
      <dgm:spPr/>
      <dgm:t>
        <a:bodyPr/>
        <a:lstStyle/>
        <a:p>
          <a:endParaRPr lang="es-ES"/>
        </a:p>
      </dgm:t>
    </dgm:pt>
    <dgm:pt modelId="{D24BB8D7-72B4-4A82-94AC-A14F9E0296B1}" type="sibTrans" cxnId="{D10B352A-D7EC-4ADC-AAA4-00DEA53517E9}">
      <dgm:prSet/>
      <dgm:spPr/>
      <dgm:t>
        <a:bodyPr/>
        <a:lstStyle/>
        <a:p>
          <a:endParaRPr lang="es-ES"/>
        </a:p>
      </dgm:t>
    </dgm:pt>
    <dgm:pt modelId="{942A2770-5887-4682-8AA8-000783E6A91E}">
      <dgm:prSet phldrT="[Texto]"/>
      <dgm:spPr/>
      <dgm:t>
        <a:bodyPr/>
        <a:lstStyle/>
        <a:p>
          <a:r>
            <a:rPr lang="es-ES" dirty="0" smtClean="0"/>
            <a:t>Es </a:t>
          </a:r>
          <a:r>
            <a:rPr lang="es-CO" b="0" i="0" dirty="0" smtClean="0"/>
            <a:t> </a:t>
          </a:r>
          <a:r>
            <a:rPr lang="es-CO" b="1" i="0" dirty="0" err="1" smtClean="0"/>
            <a:t>Domain</a:t>
          </a:r>
          <a:r>
            <a:rPr lang="es-CO" b="1" i="0" dirty="0" smtClean="0"/>
            <a:t> </a:t>
          </a:r>
          <a:r>
            <a:rPr lang="es-CO" b="1" i="0" dirty="0" err="1" smtClean="0"/>
            <a:t>Name</a:t>
          </a:r>
          <a:r>
            <a:rPr lang="es-CO" b="1" i="0" dirty="0" smtClean="0"/>
            <a:t> </a:t>
          </a:r>
          <a:r>
            <a:rPr lang="es-CO" b="1" i="0" dirty="0" err="1" smtClean="0"/>
            <a:t>System</a:t>
          </a:r>
          <a:r>
            <a:rPr lang="es-CO" b="0" i="0" dirty="0" smtClean="0"/>
            <a:t> (sistema de nombres de dominio)</a:t>
          </a:r>
          <a:endParaRPr lang="es-ES" dirty="0"/>
        </a:p>
      </dgm:t>
    </dgm:pt>
    <dgm:pt modelId="{1F4B9BC8-185D-4B9A-AD06-E6706E2EB693}" type="parTrans" cxnId="{620F5932-9762-4A21-8B72-456F40138AB0}">
      <dgm:prSet/>
      <dgm:spPr/>
      <dgm:t>
        <a:bodyPr/>
        <a:lstStyle/>
        <a:p>
          <a:endParaRPr lang="es-ES"/>
        </a:p>
      </dgm:t>
    </dgm:pt>
    <dgm:pt modelId="{1F61827C-5D12-4B65-A723-E950F396C3AB}" type="sibTrans" cxnId="{620F5932-9762-4A21-8B72-456F40138AB0}">
      <dgm:prSet/>
      <dgm:spPr/>
      <dgm:t>
        <a:bodyPr/>
        <a:lstStyle/>
        <a:p>
          <a:endParaRPr lang="es-ES"/>
        </a:p>
      </dgm:t>
    </dgm:pt>
    <dgm:pt modelId="{63827841-C809-4E96-9597-FF4BC072675B}">
      <dgm:prSet/>
      <dgm:spPr/>
      <dgm:t>
        <a:bodyPr/>
        <a:lstStyle/>
        <a:p>
          <a:r>
            <a:rPr lang="es-ES" dirty="0" smtClean="0"/>
            <a:t>Consiste en una gran base de datos que almacena las direcciones IP de las máquinas</a:t>
          </a:r>
          <a:endParaRPr lang="es-ES" dirty="0"/>
        </a:p>
      </dgm:t>
    </dgm:pt>
    <dgm:pt modelId="{EC89A383-3126-49A1-9351-63E6B77E84D1}" type="parTrans" cxnId="{B76EE05A-AD95-42B1-AA46-17806C50AE57}">
      <dgm:prSet/>
      <dgm:spPr/>
      <dgm:t>
        <a:bodyPr/>
        <a:lstStyle/>
        <a:p>
          <a:endParaRPr lang="es-ES"/>
        </a:p>
      </dgm:t>
    </dgm:pt>
    <dgm:pt modelId="{4B3B592C-09B3-45E2-AE0B-CFFEA4A54469}" type="sibTrans" cxnId="{B76EE05A-AD95-42B1-AA46-17806C50AE57}">
      <dgm:prSet/>
      <dgm:spPr/>
      <dgm:t>
        <a:bodyPr/>
        <a:lstStyle/>
        <a:p>
          <a:endParaRPr lang="es-ES"/>
        </a:p>
      </dgm:t>
    </dgm:pt>
    <dgm:pt modelId="{F0C4F8B9-C8D7-404B-BD2E-2EBB557C6147}">
      <dgm:prSet/>
      <dgm:spPr/>
      <dgm:t>
        <a:bodyPr/>
        <a:lstStyle/>
        <a:p>
          <a:r>
            <a:rPr lang="es-ES" dirty="0" smtClean="0"/>
            <a:t>Simplifican y facilitan el acceso a los servidores al recordar direcciones </a:t>
          </a:r>
          <a:r>
            <a:rPr lang="es-ES" dirty="0" err="1" smtClean="0"/>
            <a:t>ip</a:t>
          </a:r>
          <a:endParaRPr lang="es-ES" dirty="0"/>
        </a:p>
      </dgm:t>
    </dgm:pt>
    <dgm:pt modelId="{E1DC370B-8CE7-4206-8F14-810847C92A8B}" type="parTrans" cxnId="{A7A731B9-3F78-4732-8B3D-F6C40A63B271}">
      <dgm:prSet/>
      <dgm:spPr/>
      <dgm:t>
        <a:bodyPr/>
        <a:lstStyle/>
        <a:p>
          <a:endParaRPr lang="es-ES"/>
        </a:p>
      </dgm:t>
    </dgm:pt>
    <dgm:pt modelId="{28343446-6686-4F3A-AAC5-7A12782345E7}" type="sibTrans" cxnId="{A7A731B9-3F78-4732-8B3D-F6C40A63B271}">
      <dgm:prSet/>
      <dgm:spPr/>
      <dgm:t>
        <a:bodyPr/>
        <a:lstStyle/>
        <a:p>
          <a:endParaRPr lang="es-ES"/>
        </a:p>
      </dgm:t>
    </dgm:pt>
    <dgm:pt modelId="{264AE6BA-830E-4E55-A795-09E1140A020C}">
      <dgm:prSet/>
      <dgm:spPr/>
      <dgm:t>
        <a:bodyPr/>
        <a:lstStyle/>
        <a:p>
          <a:r>
            <a:rPr lang="es-ES" dirty="0" smtClean="0"/>
            <a:t>Traduce números en caracteres</a:t>
          </a:r>
          <a:endParaRPr lang="es-ES" dirty="0"/>
        </a:p>
      </dgm:t>
    </dgm:pt>
    <dgm:pt modelId="{807B210A-5DF8-4ACA-B79E-A27A631ED6DE}" type="parTrans" cxnId="{DB4BE66A-2F62-4650-A89D-EA4CA953D87E}">
      <dgm:prSet/>
      <dgm:spPr/>
      <dgm:t>
        <a:bodyPr/>
        <a:lstStyle/>
        <a:p>
          <a:endParaRPr lang="es-CO"/>
        </a:p>
      </dgm:t>
    </dgm:pt>
    <dgm:pt modelId="{EE9768C3-82B6-43B8-883A-16C7E0C56EF7}" type="sibTrans" cxnId="{DB4BE66A-2F62-4650-A89D-EA4CA953D87E}">
      <dgm:prSet/>
      <dgm:spPr/>
      <dgm:t>
        <a:bodyPr/>
        <a:lstStyle/>
        <a:p>
          <a:endParaRPr lang="es-CO"/>
        </a:p>
      </dgm:t>
    </dgm:pt>
    <dgm:pt modelId="{A213E9F0-FB8A-4BA8-B0CB-47B1032769AE}">
      <dgm:prSet/>
      <dgm:spPr/>
      <dgm:t>
        <a:bodyPr/>
        <a:lstStyle/>
        <a:p>
          <a:r>
            <a:rPr lang="es-CO" b="0" i="0" dirty="0" smtClean="0"/>
            <a:t>Asignan un nombre a una dirección IP</a:t>
          </a:r>
          <a:endParaRPr lang="es-CO" dirty="0"/>
        </a:p>
      </dgm:t>
    </dgm:pt>
    <dgm:pt modelId="{40FEF7C8-F2C2-4DBA-AA26-B2C34FCAA603}" type="parTrans" cxnId="{D16291FF-5C8B-4FF1-A4E6-7F7EEFFF590D}">
      <dgm:prSet/>
      <dgm:spPr/>
      <dgm:t>
        <a:bodyPr/>
        <a:lstStyle/>
        <a:p>
          <a:endParaRPr lang="es-CO"/>
        </a:p>
      </dgm:t>
    </dgm:pt>
    <dgm:pt modelId="{3F1AA4CC-7621-431C-9A39-8F5A50445930}" type="sibTrans" cxnId="{D16291FF-5C8B-4FF1-A4E6-7F7EEFFF590D}">
      <dgm:prSet/>
      <dgm:spPr/>
      <dgm:t>
        <a:bodyPr/>
        <a:lstStyle/>
        <a:p>
          <a:endParaRPr lang="es-CO"/>
        </a:p>
      </dgm:t>
    </dgm:pt>
    <dgm:pt modelId="{4E6EBB66-C9E5-42B9-A9B2-BF8E1F32BD35}" type="pres">
      <dgm:prSet presAssocID="{C0571D70-385D-469C-80B8-BA49D72AE2E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3FDA304-8897-492D-8928-60ED3A1CC258}" type="pres">
      <dgm:prSet presAssocID="{1158F4F0-8DC5-4CD6-8A74-640205113672}" presName="root1" presStyleCnt="0"/>
      <dgm:spPr/>
    </dgm:pt>
    <dgm:pt modelId="{C0059D79-704F-4E29-87E3-189DFDE49AE6}" type="pres">
      <dgm:prSet presAssocID="{1158F4F0-8DC5-4CD6-8A74-64020511367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9271421-69F1-4F54-B8FF-CCED84B2954A}" type="pres">
      <dgm:prSet presAssocID="{1158F4F0-8DC5-4CD6-8A74-640205113672}" presName="level2hierChild" presStyleCnt="0"/>
      <dgm:spPr/>
    </dgm:pt>
    <dgm:pt modelId="{04A8237C-67CD-4075-BDC8-8C8BF094DE94}" type="pres">
      <dgm:prSet presAssocID="{1F4B9BC8-185D-4B9A-AD06-E6706E2EB693}" presName="conn2-1" presStyleLbl="parChTrans1D2" presStyleIdx="0" presStyleCnt="1"/>
      <dgm:spPr/>
      <dgm:t>
        <a:bodyPr/>
        <a:lstStyle/>
        <a:p>
          <a:endParaRPr lang="es-CO"/>
        </a:p>
      </dgm:t>
    </dgm:pt>
    <dgm:pt modelId="{2553E310-5F9E-4F0C-8978-133802955D8C}" type="pres">
      <dgm:prSet presAssocID="{1F4B9BC8-185D-4B9A-AD06-E6706E2EB693}" presName="connTx" presStyleLbl="parChTrans1D2" presStyleIdx="0" presStyleCnt="1"/>
      <dgm:spPr/>
      <dgm:t>
        <a:bodyPr/>
        <a:lstStyle/>
        <a:p>
          <a:endParaRPr lang="es-CO"/>
        </a:p>
      </dgm:t>
    </dgm:pt>
    <dgm:pt modelId="{6B21CDB1-EB58-4D86-A040-2AF95556E7EC}" type="pres">
      <dgm:prSet presAssocID="{942A2770-5887-4682-8AA8-000783E6A91E}" presName="root2" presStyleCnt="0"/>
      <dgm:spPr/>
    </dgm:pt>
    <dgm:pt modelId="{CCC66FAD-D4CB-4DD8-A408-980B049E43DD}" type="pres">
      <dgm:prSet presAssocID="{942A2770-5887-4682-8AA8-000783E6A91E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087B190-9829-4F61-8172-70F35035CB43}" type="pres">
      <dgm:prSet presAssocID="{942A2770-5887-4682-8AA8-000783E6A91E}" presName="level3hierChild" presStyleCnt="0"/>
      <dgm:spPr/>
    </dgm:pt>
    <dgm:pt modelId="{24C1950C-AD3C-4EB3-B1EC-C8470DE8D01F}" type="pres">
      <dgm:prSet presAssocID="{EC89A383-3126-49A1-9351-63E6B77E84D1}" presName="conn2-1" presStyleLbl="parChTrans1D3" presStyleIdx="0" presStyleCnt="4"/>
      <dgm:spPr/>
      <dgm:t>
        <a:bodyPr/>
        <a:lstStyle/>
        <a:p>
          <a:endParaRPr lang="es-CO"/>
        </a:p>
      </dgm:t>
    </dgm:pt>
    <dgm:pt modelId="{16B093AE-79F0-4DB7-91B9-A58B3FCD5AE5}" type="pres">
      <dgm:prSet presAssocID="{EC89A383-3126-49A1-9351-63E6B77E84D1}" presName="connTx" presStyleLbl="parChTrans1D3" presStyleIdx="0" presStyleCnt="4"/>
      <dgm:spPr/>
      <dgm:t>
        <a:bodyPr/>
        <a:lstStyle/>
        <a:p>
          <a:endParaRPr lang="es-CO"/>
        </a:p>
      </dgm:t>
    </dgm:pt>
    <dgm:pt modelId="{02103443-C9FD-4034-898B-3CFA0A4CE3E2}" type="pres">
      <dgm:prSet presAssocID="{63827841-C809-4E96-9597-FF4BC072675B}" presName="root2" presStyleCnt="0"/>
      <dgm:spPr/>
    </dgm:pt>
    <dgm:pt modelId="{1A8577FC-F5C4-49F6-A783-77325E14B087}" type="pres">
      <dgm:prSet presAssocID="{63827841-C809-4E96-9597-FF4BC072675B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E303925-A95A-423D-89EE-46A2F8A17B20}" type="pres">
      <dgm:prSet presAssocID="{63827841-C809-4E96-9597-FF4BC072675B}" presName="level3hierChild" presStyleCnt="0"/>
      <dgm:spPr/>
    </dgm:pt>
    <dgm:pt modelId="{8C9093A9-718B-4488-9B8C-567B0BB28009}" type="pres">
      <dgm:prSet presAssocID="{40FEF7C8-F2C2-4DBA-AA26-B2C34FCAA603}" presName="conn2-1" presStyleLbl="parChTrans1D3" presStyleIdx="1" presStyleCnt="4"/>
      <dgm:spPr/>
      <dgm:t>
        <a:bodyPr/>
        <a:lstStyle/>
        <a:p>
          <a:endParaRPr lang="es-CO"/>
        </a:p>
      </dgm:t>
    </dgm:pt>
    <dgm:pt modelId="{D17401EE-69A6-4EF4-8AE8-F5B2BE5A4F6D}" type="pres">
      <dgm:prSet presAssocID="{40FEF7C8-F2C2-4DBA-AA26-B2C34FCAA603}" presName="connTx" presStyleLbl="parChTrans1D3" presStyleIdx="1" presStyleCnt="4"/>
      <dgm:spPr/>
      <dgm:t>
        <a:bodyPr/>
        <a:lstStyle/>
        <a:p>
          <a:endParaRPr lang="es-CO"/>
        </a:p>
      </dgm:t>
    </dgm:pt>
    <dgm:pt modelId="{7E11EA08-ED88-4E87-8021-DDA6CF32B9AA}" type="pres">
      <dgm:prSet presAssocID="{A213E9F0-FB8A-4BA8-B0CB-47B1032769AE}" presName="root2" presStyleCnt="0"/>
      <dgm:spPr/>
    </dgm:pt>
    <dgm:pt modelId="{35A2B1A4-1B20-40A0-8F22-5AB907B62A47}" type="pres">
      <dgm:prSet presAssocID="{A213E9F0-FB8A-4BA8-B0CB-47B1032769AE}" presName="LevelTwoTextNode" presStyleLbl="node3" presStyleIdx="1" presStyleCnt="4" custLinFactNeighborX="23543" custLinFactNeighborY="400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392B338-241E-4108-9C46-2083D0099A59}" type="pres">
      <dgm:prSet presAssocID="{A213E9F0-FB8A-4BA8-B0CB-47B1032769AE}" presName="level3hierChild" presStyleCnt="0"/>
      <dgm:spPr/>
    </dgm:pt>
    <dgm:pt modelId="{70B47A37-1191-472B-88CE-43F6C7B14C6C}" type="pres">
      <dgm:prSet presAssocID="{807B210A-5DF8-4ACA-B79E-A27A631ED6DE}" presName="conn2-1" presStyleLbl="parChTrans1D3" presStyleIdx="2" presStyleCnt="4"/>
      <dgm:spPr/>
      <dgm:t>
        <a:bodyPr/>
        <a:lstStyle/>
        <a:p>
          <a:endParaRPr lang="es-CO"/>
        </a:p>
      </dgm:t>
    </dgm:pt>
    <dgm:pt modelId="{5F63A172-64BF-47C8-A8DB-E7F1B9E8167A}" type="pres">
      <dgm:prSet presAssocID="{807B210A-5DF8-4ACA-B79E-A27A631ED6DE}" presName="connTx" presStyleLbl="parChTrans1D3" presStyleIdx="2" presStyleCnt="4"/>
      <dgm:spPr/>
      <dgm:t>
        <a:bodyPr/>
        <a:lstStyle/>
        <a:p>
          <a:endParaRPr lang="es-CO"/>
        </a:p>
      </dgm:t>
    </dgm:pt>
    <dgm:pt modelId="{402A95CC-759E-48A8-9894-8E2F61FB7DF8}" type="pres">
      <dgm:prSet presAssocID="{264AE6BA-830E-4E55-A795-09E1140A020C}" presName="root2" presStyleCnt="0"/>
      <dgm:spPr/>
    </dgm:pt>
    <dgm:pt modelId="{E421196C-233D-4B85-B3E0-8EC8802129C9}" type="pres">
      <dgm:prSet presAssocID="{264AE6BA-830E-4E55-A795-09E1140A020C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6788D54-A402-4310-A590-63C299D07301}" type="pres">
      <dgm:prSet presAssocID="{264AE6BA-830E-4E55-A795-09E1140A020C}" presName="level3hierChild" presStyleCnt="0"/>
      <dgm:spPr/>
    </dgm:pt>
    <dgm:pt modelId="{81E88428-7804-434C-9549-B7B5FC2C6FC3}" type="pres">
      <dgm:prSet presAssocID="{E1DC370B-8CE7-4206-8F14-810847C92A8B}" presName="conn2-1" presStyleLbl="parChTrans1D3" presStyleIdx="3" presStyleCnt="4"/>
      <dgm:spPr/>
      <dgm:t>
        <a:bodyPr/>
        <a:lstStyle/>
        <a:p>
          <a:endParaRPr lang="es-CO"/>
        </a:p>
      </dgm:t>
    </dgm:pt>
    <dgm:pt modelId="{3E20666F-10F8-4A65-9B1C-22FF16CAFA1E}" type="pres">
      <dgm:prSet presAssocID="{E1DC370B-8CE7-4206-8F14-810847C92A8B}" presName="connTx" presStyleLbl="parChTrans1D3" presStyleIdx="3" presStyleCnt="4"/>
      <dgm:spPr/>
      <dgm:t>
        <a:bodyPr/>
        <a:lstStyle/>
        <a:p>
          <a:endParaRPr lang="es-CO"/>
        </a:p>
      </dgm:t>
    </dgm:pt>
    <dgm:pt modelId="{51D61743-D6FA-469E-8FF4-040125C50A96}" type="pres">
      <dgm:prSet presAssocID="{F0C4F8B9-C8D7-404B-BD2E-2EBB557C6147}" presName="root2" presStyleCnt="0"/>
      <dgm:spPr/>
    </dgm:pt>
    <dgm:pt modelId="{3115E473-1A40-41C2-9D62-FDA8FC69BBE6}" type="pres">
      <dgm:prSet presAssocID="{F0C4F8B9-C8D7-404B-BD2E-2EBB557C6147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D75E19D-BC45-4A47-A163-4C9DCEC97036}" type="pres">
      <dgm:prSet presAssocID="{F0C4F8B9-C8D7-404B-BD2E-2EBB557C6147}" presName="level3hierChild" presStyleCnt="0"/>
      <dgm:spPr/>
    </dgm:pt>
  </dgm:ptLst>
  <dgm:cxnLst>
    <dgm:cxn modelId="{03602287-F781-412A-A149-A97482B1430D}" type="presOf" srcId="{264AE6BA-830E-4E55-A795-09E1140A020C}" destId="{E421196C-233D-4B85-B3E0-8EC8802129C9}" srcOrd="0" destOrd="0" presId="urn:microsoft.com/office/officeart/2008/layout/HorizontalMultiLevelHierarchy"/>
    <dgm:cxn modelId="{B76EE05A-AD95-42B1-AA46-17806C50AE57}" srcId="{942A2770-5887-4682-8AA8-000783E6A91E}" destId="{63827841-C809-4E96-9597-FF4BC072675B}" srcOrd="0" destOrd="0" parTransId="{EC89A383-3126-49A1-9351-63E6B77E84D1}" sibTransId="{4B3B592C-09B3-45E2-AE0B-CFFEA4A54469}"/>
    <dgm:cxn modelId="{D16291FF-5C8B-4FF1-A4E6-7F7EEFFF590D}" srcId="{942A2770-5887-4682-8AA8-000783E6A91E}" destId="{A213E9F0-FB8A-4BA8-B0CB-47B1032769AE}" srcOrd="1" destOrd="0" parTransId="{40FEF7C8-F2C2-4DBA-AA26-B2C34FCAA603}" sibTransId="{3F1AA4CC-7621-431C-9A39-8F5A50445930}"/>
    <dgm:cxn modelId="{620F5932-9762-4A21-8B72-456F40138AB0}" srcId="{1158F4F0-8DC5-4CD6-8A74-640205113672}" destId="{942A2770-5887-4682-8AA8-000783E6A91E}" srcOrd="0" destOrd="0" parTransId="{1F4B9BC8-185D-4B9A-AD06-E6706E2EB693}" sibTransId="{1F61827C-5D12-4B65-A723-E950F396C3AB}"/>
    <dgm:cxn modelId="{C7A8E5D1-2DAF-4397-A4ED-5A679AA9F3DC}" type="presOf" srcId="{63827841-C809-4E96-9597-FF4BC072675B}" destId="{1A8577FC-F5C4-49F6-A783-77325E14B087}" srcOrd="0" destOrd="0" presId="urn:microsoft.com/office/officeart/2008/layout/HorizontalMultiLevelHierarchy"/>
    <dgm:cxn modelId="{4FD6408B-FA4C-4103-BF09-6EDA3555714C}" type="presOf" srcId="{C0571D70-385D-469C-80B8-BA49D72AE2EF}" destId="{4E6EBB66-C9E5-42B9-A9B2-BF8E1F32BD35}" srcOrd="0" destOrd="0" presId="urn:microsoft.com/office/officeart/2008/layout/HorizontalMultiLevelHierarchy"/>
    <dgm:cxn modelId="{BD132B4D-8A04-4775-8A2B-79100A249954}" type="presOf" srcId="{F0C4F8B9-C8D7-404B-BD2E-2EBB557C6147}" destId="{3115E473-1A40-41C2-9D62-FDA8FC69BBE6}" srcOrd="0" destOrd="0" presId="urn:microsoft.com/office/officeart/2008/layout/HorizontalMultiLevelHierarchy"/>
    <dgm:cxn modelId="{E769B5B7-FAE2-4167-B439-EBCBD3D04D28}" type="presOf" srcId="{EC89A383-3126-49A1-9351-63E6B77E84D1}" destId="{16B093AE-79F0-4DB7-91B9-A58B3FCD5AE5}" srcOrd="1" destOrd="0" presId="urn:microsoft.com/office/officeart/2008/layout/HorizontalMultiLevelHierarchy"/>
    <dgm:cxn modelId="{46B4C3B5-31EE-4BEA-9756-2020581B558B}" type="presOf" srcId="{E1DC370B-8CE7-4206-8F14-810847C92A8B}" destId="{81E88428-7804-434C-9549-B7B5FC2C6FC3}" srcOrd="0" destOrd="0" presId="urn:microsoft.com/office/officeart/2008/layout/HorizontalMultiLevelHierarchy"/>
    <dgm:cxn modelId="{FD9D1947-9FEC-4472-8647-F3A9E5172AAB}" type="presOf" srcId="{EC89A383-3126-49A1-9351-63E6B77E84D1}" destId="{24C1950C-AD3C-4EB3-B1EC-C8470DE8D01F}" srcOrd="0" destOrd="0" presId="urn:microsoft.com/office/officeart/2008/layout/HorizontalMultiLevelHierarchy"/>
    <dgm:cxn modelId="{D68E09E2-ADC0-416B-AD5C-429FB34744FA}" type="presOf" srcId="{807B210A-5DF8-4ACA-B79E-A27A631ED6DE}" destId="{70B47A37-1191-472B-88CE-43F6C7B14C6C}" srcOrd="0" destOrd="0" presId="urn:microsoft.com/office/officeart/2008/layout/HorizontalMultiLevelHierarchy"/>
    <dgm:cxn modelId="{8A27A09C-37DE-446B-9ABD-47E6B2467458}" type="presOf" srcId="{A213E9F0-FB8A-4BA8-B0CB-47B1032769AE}" destId="{35A2B1A4-1B20-40A0-8F22-5AB907B62A47}" srcOrd="0" destOrd="0" presId="urn:microsoft.com/office/officeart/2008/layout/HorizontalMultiLevelHierarchy"/>
    <dgm:cxn modelId="{2EF5F7D2-F6E1-4350-8331-14728B27FD69}" type="presOf" srcId="{942A2770-5887-4682-8AA8-000783E6A91E}" destId="{CCC66FAD-D4CB-4DD8-A408-980B049E43DD}" srcOrd="0" destOrd="0" presId="urn:microsoft.com/office/officeart/2008/layout/HorizontalMultiLevelHierarchy"/>
    <dgm:cxn modelId="{3535ADEE-50FC-4AF4-AF84-33F9AC47239A}" type="presOf" srcId="{1158F4F0-8DC5-4CD6-8A74-640205113672}" destId="{C0059D79-704F-4E29-87E3-189DFDE49AE6}" srcOrd="0" destOrd="0" presId="urn:microsoft.com/office/officeart/2008/layout/HorizontalMultiLevelHierarchy"/>
    <dgm:cxn modelId="{523A2233-19FF-4C44-BD98-78D5C63EA44F}" type="presOf" srcId="{E1DC370B-8CE7-4206-8F14-810847C92A8B}" destId="{3E20666F-10F8-4A65-9B1C-22FF16CAFA1E}" srcOrd="1" destOrd="0" presId="urn:microsoft.com/office/officeart/2008/layout/HorizontalMultiLevelHierarchy"/>
    <dgm:cxn modelId="{A7A731B9-3F78-4732-8B3D-F6C40A63B271}" srcId="{942A2770-5887-4682-8AA8-000783E6A91E}" destId="{F0C4F8B9-C8D7-404B-BD2E-2EBB557C6147}" srcOrd="3" destOrd="0" parTransId="{E1DC370B-8CE7-4206-8F14-810847C92A8B}" sibTransId="{28343446-6686-4F3A-AAC5-7A12782345E7}"/>
    <dgm:cxn modelId="{8A3483B5-6ECE-49AC-9754-7AE2EBA33491}" type="presOf" srcId="{40FEF7C8-F2C2-4DBA-AA26-B2C34FCAA603}" destId="{D17401EE-69A6-4EF4-8AE8-F5B2BE5A4F6D}" srcOrd="1" destOrd="0" presId="urn:microsoft.com/office/officeart/2008/layout/HorizontalMultiLevelHierarchy"/>
    <dgm:cxn modelId="{E1293936-845D-49DC-8971-DB26E09E7307}" type="presOf" srcId="{1F4B9BC8-185D-4B9A-AD06-E6706E2EB693}" destId="{2553E310-5F9E-4F0C-8978-133802955D8C}" srcOrd="1" destOrd="0" presId="urn:microsoft.com/office/officeart/2008/layout/HorizontalMultiLevelHierarchy"/>
    <dgm:cxn modelId="{DB4BE66A-2F62-4650-A89D-EA4CA953D87E}" srcId="{942A2770-5887-4682-8AA8-000783E6A91E}" destId="{264AE6BA-830E-4E55-A795-09E1140A020C}" srcOrd="2" destOrd="0" parTransId="{807B210A-5DF8-4ACA-B79E-A27A631ED6DE}" sibTransId="{EE9768C3-82B6-43B8-883A-16C7E0C56EF7}"/>
    <dgm:cxn modelId="{BDD72D98-2CD9-4944-AF63-E6EB9423D0E5}" type="presOf" srcId="{1F4B9BC8-185D-4B9A-AD06-E6706E2EB693}" destId="{04A8237C-67CD-4075-BDC8-8C8BF094DE94}" srcOrd="0" destOrd="0" presId="urn:microsoft.com/office/officeart/2008/layout/HorizontalMultiLevelHierarchy"/>
    <dgm:cxn modelId="{EAF21462-A900-411C-83B3-BE1577AA4C40}" type="presOf" srcId="{40FEF7C8-F2C2-4DBA-AA26-B2C34FCAA603}" destId="{8C9093A9-718B-4488-9B8C-567B0BB28009}" srcOrd="0" destOrd="0" presId="urn:microsoft.com/office/officeart/2008/layout/HorizontalMultiLevelHierarchy"/>
    <dgm:cxn modelId="{D10B352A-D7EC-4ADC-AAA4-00DEA53517E9}" srcId="{C0571D70-385D-469C-80B8-BA49D72AE2EF}" destId="{1158F4F0-8DC5-4CD6-8A74-640205113672}" srcOrd="0" destOrd="0" parTransId="{529F3B0F-70EB-43D2-9762-E80203465B75}" sibTransId="{D24BB8D7-72B4-4A82-94AC-A14F9E0296B1}"/>
    <dgm:cxn modelId="{C8E30924-A03C-4625-86D9-D6409EE1A900}" type="presOf" srcId="{807B210A-5DF8-4ACA-B79E-A27A631ED6DE}" destId="{5F63A172-64BF-47C8-A8DB-E7F1B9E8167A}" srcOrd="1" destOrd="0" presId="urn:microsoft.com/office/officeart/2008/layout/HorizontalMultiLevelHierarchy"/>
    <dgm:cxn modelId="{98755F0F-D526-4034-B073-01CFD53EE94C}" type="presParOf" srcId="{4E6EBB66-C9E5-42B9-A9B2-BF8E1F32BD35}" destId="{53FDA304-8897-492D-8928-60ED3A1CC258}" srcOrd="0" destOrd="0" presId="urn:microsoft.com/office/officeart/2008/layout/HorizontalMultiLevelHierarchy"/>
    <dgm:cxn modelId="{E408EC43-3F46-4B2D-9C45-757D1E6FADC6}" type="presParOf" srcId="{53FDA304-8897-492D-8928-60ED3A1CC258}" destId="{C0059D79-704F-4E29-87E3-189DFDE49AE6}" srcOrd="0" destOrd="0" presId="urn:microsoft.com/office/officeart/2008/layout/HorizontalMultiLevelHierarchy"/>
    <dgm:cxn modelId="{647736E6-6FF8-4376-99DE-D7641344FB0E}" type="presParOf" srcId="{53FDA304-8897-492D-8928-60ED3A1CC258}" destId="{89271421-69F1-4F54-B8FF-CCED84B2954A}" srcOrd="1" destOrd="0" presId="urn:microsoft.com/office/officeart/2008/layout/HorizontalMultiLevelHierarchy"/>
    <dgm:cxn modelId="{D23D4B76-8940-4C5A-9CF1-DEB9D6BEA765}" type="presParOf" srcId="{89271421-69F1-4F54-B8FF-CCED84B2954A}" destId="{04A8237C-67CD-4075-BDC8-8C8BF094DE94}" srcOrd="0" destOrd="0" presId="urn:microsoft.com/office/officeart/2008/layout/HorizontalMultiLevelHierarchy"/>
    <dgm:cxn modelId="{CD958940-3FBA-4AEE-AD53-D040C0BF5864}" type="presParOf" srcId="{04A8237C-67CD-4075-BDC8-8C8BF094DE94}" destId="{2553E310-5F9E-4F0C-8978-133802955D8C}" srcOrd="0" destOrd="0" presId="urn:microsoft.com/office/officeart/2008/layout/HorizontalMultiLevelHierarchy"/>
    <dgm:cxn modelId="{2F30CDCA-B149-4B05-8646-604941F8B740}" type="presParOf" srcId="{89271421-69F1-4F54-B8FF-CCED84B2954A}" destId="{6B21CDB1-EB58-4D86-A040-2AF95556E7EC}" srcOrd="1" destOrd="0" presId="urn:microsoft.com/office/officeart/2008/layout/HorizontalMultiLevelHierarchy"/>
    <dgm:cxn modelId="{EB7E2325-0796-4320-89E9-9D84F56F80AD}" type="presParOf" srcId="{6B21CDB1-EB58-4D86-A040-2AF95556E7EC}" destId="{CCC66FAD-D4CB-4DD8-A408-980B049E43DD}" srcOrd="0" destOrd="0" presId="urn:microsoft.com/office/officeart/2008/layout/HorizontalMultiLevelHierarchy"/>
    <dgm:cxn modelId="{A2367504-27D2-40AA-9035-031CD2D0067E}" type="presParOf" srcId="{6B21CDB1-EB58-4D86-A040-2AF95556E7EC}" destId="{C087B190-9829-4F61-8172-70F35035CB43}" srcOrd="1" destOrd="0" presId="urn:microsoft.com/office/officeart/2008/layout/HorizontalMultiLevelHierarchy"/>
    <dgm:cxn modelId="{99F2968B-E52C-405D-B735-62576992174D}" type="presParOf" srcId="{C087B190-9829-4F61-8172-70F35035CB43}" destId="{24C1950C-AD3C-4EB3-B1EC-C8470DE8D01F}" srcOrd="0" destOrd="0" presId="urn:microsoft.com/office/officeart/2008/layout/HorizontalMultiLevelHierarchy"/>
    <dgm:cxn modelId="{0F7FED35-092A-408F-9D49-C538616BCE32}" type="presParOf" srcId="{24C1950C-AD3C-4EB3-B1EC-C8470DE8D01F}" destId="{16B093AE-79F0-4DB7-91B9-A58B3FCD5AE5}" srcOrd="0" destOrd="0" presId="urn:microsoft.com/office/officeart/2008/layout/HorizontalMultiLevelHierarchy"/>
    <dgm:cxn modelId="{AE471486-1587-48AE-9A6A-739C9426B23D}" type="presParOf" srcId="{C087B190-9829-4F61-8172-70F35035CB43}" destId="{02103443-C9FD-4034-898B-3CFA0A4CE3E2}" srcOrd="1" destOrd="0" presId="urn:microsoft.com/office/officeart/2008/layout/HorizontalMultiLevelHierarchy"/>
    <dgm:cxn modelId="{ED344DFA-B01C-46D3-916A-344250180261}" type="presParOf" srcId="{02103443-C9FD-4034-898B-3CFA0A4CE3E2}" destId="{1A8577FC-F5C4-49F6-A783-77325E14B087}" srcOrd="0" destOrd="0" presId="urn:microsoft.com/office/officeart/2008/layout/HorizontalMultiLevelHierarchy"/>
    <dgm:cxn modelId="{C58BCB23-0668-4B8B-BB16-9C473F6455EE}" type="presParOf" srcId="{02103443-C9FD-4034-898B-3CFA0A4CE3E2}" destId="{2E303925-A95A-423D-89EE-46A2F8A17B20}" srcOrd="1" destOrd="0" presId="urn:microsoft.com/office/officeart/2008/layout/HorizontalMultiLevelHierarchy"/>
    <dgm:cxn modelId="{9D28171A-FED1-4BDE-9560-B421E84D8F26}" type="presParOf" srcId="{C087B190-9829-4F61-8172-70F35035CB43}" destId="{8C9093A9-718B-4488-9B8C-567B0BB28009}" srcOrd="2" destOrd="0" presId="urn:microsoft.com/office/officeart/2008/layout/HorizontalMultiLevelHierarchy"/>
    <dgm:cxn modelId="{E68CA1A8-2A8D-4DD1-802B-730D00E04319}" type="presParOf" srcId="{8C9093A9-718B-4488-9B8C-567B0BB28009}" destId="{D17401EE-69A6-4EF4-8AE8-F5B2BE5A4F6D}" srcOrd="0" destOrd="0" presId="urn:microsoft.com/office/officeart/2008/layout/HorizontalMultiLevelHierarchy"/>
    <dgm:cxn modelId="{96923E28-61AE-490B-85B6-342A010D1D08}" type="presParOf" srcId="{C087B190-9829-4F61-8172-70F35035CB43}" destId="{7E11EA08-ED88-4E87-8021-DDA6CF32B9AA}" srcOrd="3" destOrd="0" presId="urn:microsoft.com/office/officeart/2008/layout/HorizontalMultiLevelHierarchy"/>
    <dgm:cxn modelId="{6C2AF1F2-BD11-4192-809F-7BAB1DBF2E42}" type="presParOf" srcId="{7E11EA08-ED88-4E87-8021-DDA6CF32B9AA}" destId="{35A2B1A4-1B20-40A0-8F22-5AB907B62A47}" srcOrd="0" destOrd="0" presId="urn:microsoft.com/office/officeart/2008/layout/HorizontalMultiLevelHierarchy"/>
    <dgm:cxn modelId="{3BE3E663-1F02-4797-973A-654713BC0386}" type="presParOf" srcId="{7E11EA08-ED88-4E87-8021-DDA6CF32B9AA}" destId="{D392B338-241E-4108-9C46-2083D0099A59}" srcOrd="1" destOrd="0" presId="urn:microsoft.com/office/officeart/2008/layout/HorizontalMultiLevelHierarchy"/>
    <dgm:cxn modelId="{511B7A43-B676-4F4E-9C3D-50DB46BAC046}" type="presParOf" srcId="{C087B190-9829-4F61-8172-70F35035CB43}" destId="{70B47A37-1191-472B-88CE-43F6C7B14C6C}" srcOrd="4" destOrd="0" presId="urn:microsoft.com/office/officeart/2008/layout/HorizontalMultiLevelHierarchy"/>
    <dgm:cxn modelId="{08BFBED7-59ED-41FD-9A4D-8D961CF28724}" type="presParOf" srcId="{70B47A37-1191-472B-88CE-43F6C7B14C6C}" destId="{5F63A172-64BF-47C8-A8DB-E7F1B9E8167A}" srcOrd="0" destOrd="0" presId="urn:microsoft.com/office/officeart/2008/layout/HorizontalMultiLevelHierarchy"/>
    <dgm:cxn modelId="{250C5A57-538E-4370-AB00-84220421B413}" type="presParOf" srcId="{C087B190-9829-4F61-8172-70F35035CB43}" destId="{402A95CC-759E-48A8-9894-8E2F61FB7DF8}" srcOrd="5" destOrd="0" presId="urn:microsoft.com/office/officeart/2008/layout/HorizontalMultiLevelHierarchy"/>
    <dgm:cxn modelId="{79FD164F-79E0-43ED-BB02-9CB6C1332A04}" type="presParOf" srcId="{402A95CC-759E-48A8-9894-8E2F61FB7DF8}" destId="{E421196C-233D-4B85-B3E0-8EC8802129C9}" srcOrd="0" destOrd="0" presId="urn:microsoft.com/office/officeart/2008/layout/HorizontalMultiLevelHierarchy"/>
    <dgm:cxn modelId="{20963313-E78B-428F-B53B-59716709B507}" type="presParOf" srcId="{402A95CC-759E-48A8-9894-8E2F61FB7DF8}" destId="{B6788D54-A402-4310-A590-63C299D07301}" srcOrd="1" destOrd="0" presId="urn:microsoft.com/office/officeart/2008/layout/HorizontalMultiLevelHierarchy"/>
    <dgm:cxn modelId="{B7B973B3-4D0E-4C93-8E9E-8B537D0716FC}" type="presParOf" srcId="{C087B190-9829-4F61-8172-70F35035CB43}" destId="{81E88428-7804-434C-9549-B7B5FC2C6FC3}" srcOrd="6" destOrd="0" presId="urn:microsoft.com/office/officeart/2008/layout/HorizontalMultiLevelHierarchy"/>
    <dgm:cxn modelId="{602ED4D5-DDA8-4E0E-B325-F9F98A7BFF7F}" type="presParOf" srcId="{81E88428-7804-434C-9549-B7B5FC2C6FC3}" destId="{3E20666F-10F8-4A65-9B1C-22FF16CAFA1E}" srcOrd="0" destOrd="0" presId="urn:microsoft.com/office/officeart/2008/layout/HorizontalMultiLevelHierarchy"/>
    <dgm:cxn modelId="{0B90A8C3-533B-4932-9873-754C5A862709}" type="presParOf" srcId="{C087B190-9829-4F61-8172-70F35035CB43}" destId="{51D61743-D6FA-469E-8FF4-040125C50A96}" srcOrd="7" destOrd="0" presId="urn:microsoft.com/office/officeart/2008/layout/HorizontalMultiLevelHierarchy"/>
    <dgm:cxn modelId="{FFD1BB2E-D1D3-4E4B-9FE3-6BD30968C6BE}" type="presParOf" srcId="{51D61743-D6FA-469E-8FF4-040125C50A96}" destId="{3115E473-1A40-41C2-9D62-FDA8FC69BBE6}" srcOrd="0" destOrd="0" presId="urn:microsoft.com/office/officeart/2008/layout/HorizontalMultiLevelHierarchy"/>
    <dgm:cxn modelId="{CEEE67FB-4D9F-488A-9A1B-0460FE70DEFF}" type="presParOf" srcId="{51D61743-D6FA-469E-8FF4-040125C50A96}" destId="{CD75E19D-BC45-4A47-A163-4C9DCEC9703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571D70-385D-469C-80B8-BA49D72AE2EF}" type="doc">
      <dgm:prSet loTypeId="urn:microsoft.com/office/officeart/2005/8/layout/hierarchy2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158F4F0-8DC5-4CD6-8A74-640205113672}">
      <dgm:prSet phldrT="[Texto]"/>
      <dgm:spPr/>
      <dgm:t>
        <a:bodyPr/>
        <a:lstStyle/>
        <a:p>
          <a:r>
            <a:rPr lang="es-ES" dirty="0" smtClean="0"/>
            <a:t>PROTOCOLOS</a:t>
          </a:r>
          <a:endParaRPr lang="es-ES" dirty="0"/>
        </a:p>
      </dgm:t>
    </dgm:pt>
    <dgm:pt modelId="{529F3B0F-70EB-43D2-9762-E80203465B75}" type="parTrans" cxnId="{D10B352A-D7EC-4ADC-AAA4-00DEA53517E9}">
      <dgm:prSet/>
      <dgm:spPr/>
      <dgm:t>
        <a:bodyPr/>
        <a:lstStyle/>
        <a:p>
          <a:endParaRPr lang="es-ES"/>
        </a:p>
      </dgm:t>
    </dgm:pt>
    <dgm:pt modelId="{D24BB8D7-72B4-4A82-94AC-A14F9E0296B1}" type="sibTrans" cxnId="{D10B352A-D7EC-4ADC-AAA4-00DEA53517E9}">
      <dgm:prSet/>
      <dgm:spPr/>
      <dgm:t>
        <a:bodyPr/>
        <a:lstStyle/>
        <a:p>
          <a:endParaRPr lang="es-ES"/>
        </a:p>
      </dgm:t>
    </dgm:pt>
    <dgm:pt modelId="{942A2770-5887-4682-8AA8-000783E6A91E}">
      <dgm:prSet phldrT="[Texto]"/>
      <dgm:spPr/>
      <dgm:t>
        <a:bodyPr/>
        <a:lstStyle/>
        <a:p>
          <a:r>
            <a:rPr lang="es-ES" dirty="0" smtClean="0"/>
            <a:t>Conjunto de reglas y normas</a:t>
          </a:r>
          <a:endParaRPr lang="es-ES" dirty="0"/>
        </a:p>
      </dgm:t>
    </dgm:pt>
    <dgm:pt modelId="{1F4B9BC8-185D-4B9A-AD06-E6706E2EB693}" type="parTrans" cxnId="{620F5932-9762-4A21-8B72-456F40138AB0}">
      <dgm:prSet/>
      <dgm:spPr/>
      <dgm:t>
        <a:bodyPr/>
        <a:lstStyle/>
        <a:p>
          <a:endParaRPr lang="es-ES"/>
        </a:p>
      </dgm:t>
    </dgm:pt>
    <dgm:pt modelId="{1F61827C-5D12-4B65-A723-E950F396C3AB}" type="sibTrans" cxnId="{620F5932-9762-4A21-8B72-456F40138AB0}">
      <dgm:prSet/>
      <dgm:spPr/>
      <dgm:t>
        <a:bodyPr/>
        <a:lstStyle/>
        <a:p>
          <a:endParaRPr lang="es-ES"/>
        </a:p>
      </dgm:t>
    </dgm:pt>
    <dgm:pt modelId="{91CA18AC-973E-43E8-9B33-8CF6444D6B34}">
      <dgm:prSet phldrT="[Texto]"/>
      <dgm:spPr/>
      <dgm:t>
        <a:bodyPr/>
        <a:lstStyle/>
        <a:p>
          <a:r>
            <a:rPr lang="es-ES" dirty="0" smtClean="0"/>
            <a:t>Facilitan la comunicación entre diversos dispositivos</a:t>
          </a:r>
          <a:endParaRPr lang="es-ES" dirty="0"/>
        </a:p>
      </dgm:t>
    </dgm:pt>
    <dgm:pt modelId="{28E4C124-FAC4-4E57-9EAD-BFF3E1A9FFEA}" type="parTrans" cxnId="{4E969C8B-2816-44F0-8164-F478752FE475}">
      <dgm:prSet/>
      <dgm:spPr/>
      <dgm:t>
        <a:bodyPr/>
        <a:lstStyle/>
        <a:p>
          <a:endParaRPr lang="es-CO"/>
        </a:p>
      </dgm:t>
    </dgm:pt>
    <dgm:pt modelId="{F0FFAB10-285A-431E-81F4-DE690A624C7E}" type="sibTrans" cxnId="{4E969C8B-2816-44F0-8164-F478752FE475}">
      <dgm:prSet/>
      <dgm:spPr/>
      <dgm:t>
        <a:bodyPr/>
        <a:lstStyle/>
        <a:p>
          <a:endParaRPr lang="es-CO"/>
        </a:p>
      </dgm:t>
    </dgm:pt>
    <dgm:pt modelId="{453F0447-148F-4CCE-BEA6-504750C93E09}">
      <dgm:prSet phldrT="[Texto]"/>
      <dgm:spPr/>
      <dgm:t>
        <a:bodyPr/>
        <a:lstStyle/>
        <a:p>
          <a:r>
            <a:rPr lang="es-ES" dirty="0" smtClean="0"/>
            <a:t>Posibilitan el intercambio de información</a:t>
          </a:r>
          <a:endParaRPr lang="es-ES" dirty="0"/>
        </a:p>
      </dgm:t>
    </dgm:pt>
    <dgm:pt modelId="{B5024EAB-9DCC-4EFE-8B3B-ECAC84930CBE}" type="parTrans" cxnId="{88F24A41-256A-4109-8C46-B092D7C5BC00}">
      <dgm:prSet/>
      <dgm:spPr/>
      <dgm:t>
        <a:bodyPr/>
        <a:lstStyle/>
        <a:p>
          <a:endParaRPr lang="es-CO"/>
        </a:p>
      </dgm:t>
    </dgm:pt>
    <dgm:pt modelId="{92C2BD43-2BEC-4A68-977A-7DDEEF1ADCF5}" type="sibTrans" cxnId="{88F24A41-256A-4109-8C46-B092D7C5BC00}">
      <dgm:prSet/>
      <dgm:spPr/>
      <dgm:t>
        <a:bodyPr/>
        <a:lstStyle/>
        <a:p>
          <a:endParaRPr lang="es-CO"/>
        </a:p>
      </dgm:t>
    </dgm:pt>
    <dgm:pt modelId="{ACEE18AB-1953-42B9-ABD3-3E9E61ECB33D}">
      <dgm:prSet phldrT="[Texto]"/>
      <dgm:spPr/>
      <dgm:t>
        <a:bodyPr/>
        <a:lstStyle/>
        <a:p>
          <a:r>
            <a:rPr lang="es-ES" dirty="0" smtClean="0"/>
            <a:t>El protocolo más usado en internet es el TCP/IP</a:t>
          </a:r>
          <a:endParaRPr lang="es-ES" dirty="0"/>
        </a:p>
      </dgm:t>
    </dgm:pt>
    <dgm:pt modelId="{F0A19ADA-6510-488D-A412-E419DB821B3D}" type="parTrans" cxnId="{8F1C825F-39B8-4BAD-9C3B-9AECE31E5E02}">
      <dgm:prSet/>
      <dgm:spPr/>
      <dgm:t>
        <a:bodyPr/>
        <a:lstStyle/>
        <a:p>
          <a:endParaRPr lang="es-CO"/>
        </a:p>
      </dgm:t>
    </dgm:pt>
    <dgm:pt modelId="{77443DA2-303E-425E-8FCB-178DEA6AC95F}" type="sibTrans" cxnId="{8F1C825F-39B8-4BAD-9C3B-9AECE31E5E02}">
      <dgm:prSet/>
      <dgm:spPr/>
      <dgm:t>
        <a:bodyPr/>
        <a:lstStyle/>
        <a:p>
          <a:endParaRPr lang="es-CO"/>
        </a:p>
      </dgm:t>
    </dgm:pt>
    <dgm:pt modelId="{32D09CDC-A253-4F61-A53F-113A95E9199B}" type="pres">
      <dgm:prSet presAssocID="{C0571D70-385D-469C-80B8-BA49D72AE2E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0DAB301-B26D-4E97-9736-47DB86A52BBD}" type="pres">
      <dgm:prSet presAssocID="{1158F4F0-8DC5-4CD6-8A74-640205113672}" presName="root1" presStyleCnt="0"/>
      <dgm:spPr/>
    </dgm:pt>
    <dgm:pt modelId="{36AD813C-2A46-46D5-A379-6A222D9DF124}" type="pres">
      <dgm:prSet presAssocID="{1158F4F0-8DC5-4CD6-8A74-64020511367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67D0E88-6990-4B7F-BE12-3D070835DE4B}" type="pres">
      <dgm:prSet presAssocID="{1158F4F0-8DC5-4CD6-8A74-640205113672}" presName="level2hierChild" presStyleCnt="0"/>
      <dgm:spPr/>
    </dgm:pt>
    <dgm:pt modelId="{C36C3E34-18AF-4B56-959F-79B7E8489C29}" type="pres">
      <dgm:prSet presAssocID="{1F4B9BC8-185D-4B9A-AD06-E6706E2EB693}" presName="conn2-1" presStyleLbl="parChTrans1D2" presStyleIdx="0" presStyleCnt="4"/>
      <dgm:spPr/>
      <dgm:t>
        <a:bodyPr/>
        <a:lstStyle/>
        <a:p>
          <a:endParaRPr lang="es-CO"/>
        </a:p>
      </dgm:t>
    </dgm:pt>
    <dgm:pt modelId="{1D22B9E6-3356-4EC0-B83E-05F338C71AAA}" type="pres">
      <dgm:prSet presAssocID="{1F4B9BC8-185D-4B9A-AD06-E6706E2EB693}" presName="connTx" presStyleLbl="parChTrans1D2" presStyleIdx="0" presStyleCnt="4"/>
      <dgm:spPr/>
      <dgm:t>
        <a:bodyPr/>
        <a:lstStyle/>
        <a:p>
          <a:endParaRPr lang="es-CO"/>
        </a:p>
      </dgm:t>
    </dgm:pt>
    <dgm:pt modelId="{16E2DFDE-E25D-46F7-B43A-F389629F9953}" type="pres">
      <dgm:prSet presAssocID="{942A2770-5887-4682-8AA8-000783E6A91E}" presName="root2" presStyleCnt="0"/>
      <dgm:spPr/>
    </dgm:pt>
    <dgm:pt modelId="{8C6A60E8-80D5-4770-8AF6-541D8EDE4BE4}" type="pres">
      <dgm:prSet presAssocID="{942A2770-5887-4682-8AA8-000783E6A91E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210C3EE-048C-4FCF-9C2C-92936C3B70CD}" type="pres">
      <dgm:prSet presAssocID="{942A2770-5887-4682-8AA8-000783E6A91E}" presName="level3hierChild" presStyleCnt="0"/>
      <dgm:spPr/>
    </dgm:pt>
    <dgm:pt modelId="{478A71D8-FECD-4F68-9358-D74A67A393DF}" type="pres">
      <dgm:prSet presAssocID="{28E4C124-FAC4-4E57-9EAD-BFF3E1A9FFEA}" presName="conn2-1" presStyleLbl="parChTrans1D2" presStyleIdx="1" presStyleCnt="4"/>
      <dgm:spPr/>
      <dgm:t>
        <a:bodyPr/>
        <a:lstStyle/>
        <a:p>
          <a:endParaRPr lang="es-CO"/>
        </a:p>
      </dgm:t>
    </dgm:pt>
    <dgm:pt modelId="{9EBF0F14-0350-4A4D-8880-338C8EF4AB58}" type="pres">
      <dgm:prSet presAssocID="{28E4C124-FAC4-4E57-9EAD-BFF3E1A9FFEA}" presName="connTx" presStyleLbl="parChTrans1D2" presStyleIdx="1" presStyleCnt="4"/>
      <dgm:spPr/>
      <dgm:t>
        <a:bodyPr/>
        <a:lstStyle/>
        <a:p>
          <a:endParaRPr lang="es-CO"/>
        </a:p>
      </dgm:t>
    </dgm:pt>
    <dgm:pt modelId="{ED64BD64-218A-4EA6-A4CF-FE940491D5D7}" type="pres">
      <dgm:prSet presAssocID="{91CA18AC-973E-43E8-9B33-8CF6444D6B34}" presName="root2" presStyleCnt="0"/>
      <dgm:spPr/>
    </dgm:pt>
    <dgm:pt modelId="{D17DA6B2-29A8-4E16-99AF-E75CCB7F27C2}" type="pres">
      <dgm:prSet presAssocID="{91CA18AC-973E-43E8-9B33-8CF6444D6B34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239A837-CB3D-4292-B65C-8C565E1E4617}" type="pres">
      <dgm:prSet presAssocID="{91CA18AC-973E-43E8-9B33-8CF6444D6B34}" presName="level3hierChild" presStyleCnt="0"/>
      <dgm:spPr/>
    </dgm:pt>
    <dgm:pt modelId="{BE95EB5A-5B5B-48A6-9905-271DA60F4091}" type="pres">
      <dgm:prSet presAssocID="{B5024EAB-9DCC-4EFE-8B3B-ECAC84930CBE}" presName="conn2-1" presStyleLbl="parChTrans1D2" presStyleIdx="2" presStyleCnt="4"/>
      <dgm:spPr/>
      <dgm:t>
        <a:bodyPr/>
        <a:lstStyle/>
        <a:p>
          <a:endParaRPr lang="es-CO"/>
        </a:p>
      </dgm:t>
    </dgm:pt>
    <dgm:pt modelId="{4A4B2A95-8CE4-4536-BEF6-ECC5F1EAFA69}" type="pres">
      <dgm:prSet presAssocID="{B5024EAB-9DCC-4EFE-8B3B-ECAC84930CBE}" presName="connTx" presStyleLbl="parChTrans1D2" presStyleIdx="2" presStyleCnt="4"/>
      <dgm:spPr/>
      <dgm:t>
        <a:bodyPr/>
        <a:lstStyle/>
        <a:p>
          <a:endParaRPr lang="es-CO"/>
        </a:p>
      </dgm:t>
    </dgm:pt>
    <dgm:pt modelId="{7C41910B-3E70-49AC-A21F-1BAF3C0BC4FF}" type="pres">
      <dgm:prSet presAssocID="{453F0447-148F-4CCE-BEA6-504750C93E09}" presName="root2" presStyleCnt="0"/>
      <dgm:spPr/>
    </dgm:pt>
    <dgm:pt modelId="{31D32BA1-3E0E-4D2B-8118-AF9711B91CA4}" type="pres">
      <dgm:prSet presAssocID="{453F0447-148F-4CCE-BEA6-504750C93E09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AA7240C-FE66-4FAD-AAA2-075CEDEE0EB7}" type="pres">
      <dgm:prSet presAssocID="{453F0447-148F-4CCE-BEA6-504750C93E09}" presName="level3hierChild" presStyleCnt="0"/>
      <dgm:spPr/>
    </dgm:pt>
    <dgm:pt modelId="{C2605650-092B-4EF5-8235-70F95F90F9AE}" type="pres">
      <dgm:prSet presAssocID="{F0A19ADA-6510-488D-A412-E419DB821B3D}" presName="conn2-1" presStyleLbl="parChTrans1D2" presStyleIdx="3" presStyleCnt="4"/>
      <dgm:spPr/>
      <dgm:t>
        <a:bodyPr/>
        <a:lstStyle/>
        <a:p>
          <a:endParaRPr lang="es-CO"/>
        </a:p>
      </dgm:t>
    </dgm:pt>
    <dgm:pt modelId="{264C7073-8772-4265-901C-8270C3772DF2}" type="pres">
      <dgm:prSet presAssocID="{F0A19ADA-6510-488D-A412-E419DB821B3D}" presName="connTx" presStyleLbl="parChTrans1D2" presStyleIdx="3" presStyleCnt="4"/>
      <dgm:spPr/>
      <dgm:t>
        <a:bodyPr/>
        <a:lstStyle/>
        <a:p>
          <a:endParaRPr lang="es-CO"/>
        </a:p>
      </dgm:t>
    </dgm:pt>
    <dgm:pt modelId="{C9BE2804-BD54-41A3-B2A5-A0FB18DCBAC2}" type="pres">
      <dgm:prSet presAssocID="{ACEE18AB-1953-42B9-ABD3-3E9E61ECB33D}" presName="root2" presStyleCnt="0"/>
      <dgm:spPr/>
    </dgm:pt>
    <dgm:pt modelId="{95C629F1-5346-426C-BA48-5CF2515051E3}" type="pres">
      <dgm:prSet presAssocID="{ACEE18AB-1953-42B9-ABD3-3E9E61ECB33D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DBE50C9-EF7E-4362-BA84-645208FDE3AC}" type="pres">
      <dgm:prSet presAssocID="{ACEE18AB-1953-42B9-ABD3-3E9E61ECB33D}" presName="level3hierChild" presStyleCnt="0"/>
      <dgm:spPr/>
    </dgm:pt>
  </dgm:ptLst>
  <dgm:cxnLst>
    <dgm:cxn modelId="{852C913C-E730-44C5-BF8B-EE330614936A}" type="presOf" srcId="{453F0447-148F-4CCE-BEA6-504750C93E09}" destId="{31D32BA1-3E0E-4D2B-8118-AF9711B91CA4}" srcOrd="0" destOrd="0" presId="urn:microsoft.com/office/officeart/2005/8/layout/hierarchy2"/>
    <dgm:cxn modelId="{84834397-8BD2-40FD-8375-37AF07D1D349}" type="presOf" srcId="{942A2770-5887-4682-8AA8-000783E6A91E}" destId="{8C6A60E8-80D5-4770-8AF6-541D8EDE4BE4}" srcOrd="0" destOrd="0" presId="urn:microsoft.com/office/officeart/2005/8/layout/hierarchy2"/>
    <dgm:cxn modelId="{65AE30FD-0E93-4600-A55D-24C668BB9DA0}" type="presOf" srcId="{1F4B9BC8-185D-4B9A-AD06-E6706E2EB693}" destId="{C36C3E34-18AF-4B56-959F-79B7E8489C29}" srcOrd="0" destOrd="0" presId="urn:microsoft.com/office/officeart/2005/8/layout/hierarchy2"/>
    <dgm:cxn modelId="{68B03771-5399-4A39-AF90-66B7EAF798CD}" type="presOf" srcId="{28E4C124-FAC4-4E57-9EAD-BFF3E1A9FFEA}" destId="{9EBF0F14-0350-4A4D-8880-338C8EF4AB58}" srcOrd="1" destOrd="0" presId="urn:microsoft.com/office/officeart/2005/8/layout/hierarchy2"/>
    <dgm:cxn modelId="{8F1C825F-39B8-4BAD-9C3B-9AECE31E5E02}" srcId="{1158F4F0-8DC5-4CD6-8A74-640205113672}" destId="{ACEE18AB-1953-42B9-ABD3-3E9E61ECB33D}" srcOrd="3" destOrd="0" parTransId="{F0A19ADA-6510-488D-A412-E419DB821B3D}" sibTransId="{77443DA2-303E-425E-8FCB-178DEA6AC95F}"/>
    <dgm:cxn modelId="{620F5932-9762-4A21-8B72-456F40138AB0}" srcId="{1158F4F0-8DC5-4CD6-8A74-640205113672}" destId="{942A2770-5887-4682-8AA8-000783E6A91E}" srcOrd="0" destOrd="0" parTransId="{1F4B9BC8-185D-4B9A-AD06-E6706E2EB693}" sibTransId="{1F61827C-5D12-4B65-A723-E950F396C3AB}"/>
    <dgm:cxn modelId="{9D91A923-56C6-4D4B-9C66-124F366FC71C}" type="presOf" srcId="{91CA18AC-973E-43E8-9B33-8CF6444D6B34}" destId="{D17DA6B2-29A8-4E16-99AF-E75CCB7F27C2}" srcOrd="0" destOrd="0" presId="urn:microsoft.com/office/officeart/2005/8/layout/hierarchy2"/>
    <dgm:cxn modelId="{88F24A41-256A-4109-8C46-B092D7C5BC00}" srcId="{1158F4F0-8DC5-4CD6-8A74-640205113672}" destId="{453F0447-148F-4CCE-BEA6-504750C93E09}" srcOrd="2" destOrd="0" parTransId="{B5024EAB-9DCC-4EFE-8B3B-ECAC84930CBE}" sibTransId="{92C2BD43-2BEC-4A68-977A-7DDEEF1ADCF5}"/>
    <dgm:cxn modelId="{E2B09C35-7FE7-4D83-BD69-D68CE11FB9C1}" type="presOf" srcId="{B5024EAB-9DCC-4EFE-8B3B-ECAC84930CBE}" destId="{BE95EB5A-5B5B-48A6-9905-271DA60F4091}" srcOrd="0" destOrd="0" presId="urn:microsoft.com/office/officeart/2005/8/layout/hierarchy2"/>
    <dgm:cxn modelId="{3F65A0AF-E87A-4811-B183-D1A7B963DA3E}" type="presOf" srcId="{F0A19ADA-6510-488D-A412-E419DB821B3D}" destId="{264C7073-8772-4265-901C-8270C3772DF2}" srcOrd="1" destOrd="0" presId="urn:microsoft.com/office/officeart/2005/8/layout/hierarchy2"/>
    <dgm:cxn modelId="{4E969C8B-2816-44F0-8164-F478752FE475}" srcId="{1158F4F0-8DC5-4CD6-8A74-640205113672}" destId="{91CA18AC-973E-43E8-9B33-8CF6444D6B34}" srcOrd="1" destOrd="0" parTransId="{28E4C124-FAC4-4E57-9EAD-BFF3E1A9FFEA}" sibTransId="{F0FFAB10-285A-431E-81F4-DE690A624C7E}"/>
    <dgm:cxn modelId="{AB510556-B69B-4F95-9EE6-A49C86895751}" type="presOf" srcId="{28E4C124-FAC4-4E57-9EAD-BFF3E1A9FFEA}" destId="{478A71D8-FECD-4F68-9358-D74A67A393DF}" srcOrd="0" destOrd="0" presId="urn:microsoft.com/office/officeart/2005/8/layout/hierarchy2"/>
    <dgm:cxn modelId="{259B16D7-64A7-4852-9FCA-935B54B94D84}" type="presOf" srcId="{1F4B9BC8-185D-4B9A-AD06-E6706E2EB693}" destId="{1D22B9E6-3356-4EC0-B83E-05F338C71AAA}" srcOrd="1" destOrd="0" presId="urn:microsoft.com/office/officeart/2005/8/layout/hierarchy2"/>
    <dgm:cxn modelId="{5BB7C7CA-3ADC-4CF0-9252-C3C419A932EE}" type="presOf" srcId="{C0571D70-385D-469C-80B8-BA49D72AE2EF}" destId="{32D09CDC-A253-4F61-A53F-113A95E9199B}" srcOrd="0" destOrd="0" presId="urn:microsoft.com/office/officeart/2005/8/layout/hierarchy2"/>
    <dgm:cxn modelId="{C77C1E94-15B9-45FF-BFA7-82ADA7D6E420}" type="presOf" srcId="{ACEE18AB-1953-42B9-ABD3-3E9E61ECB33D}" destId="{95C629F1-5346-426C-BA48-5CF2515051E3}" srcOrd="0" destOrd="0" presId="urn:microsoft.com/office/officeart/2005/8/layout/hierarchy2"/>
    <dgm:cxn modelId="{D10B352A-D7EC-4ADC-AAA4-00DEA53517E9}" srcId="{C0571D70-385D-469C-80B8-BA49D72AE2EF}" destId="{1158F4F0-8DC5-4CD6-8A74-640205113672}" srcOrd="0" destOrd="0" parTransId="{529F3B0F-70EB-43D2-9762-E80203465B75}" sibTransId="{D24BB8D7-72B4-4A82-94AC-A14F9E0296B1}"/>
    <dgm:cxn modelId="{0A6F0AF4-2BAF-41E5-A904-0765ED5525FD}" type="presOf" srcId="{F0A19ADA-6510-488D-A412-E419DB821B3D}" destId="{C2605650-092B-4EF5-8235-70F95F90F9AE}" srcOrd="0" destOrd="0" presId="urn:microsoft.com/office/officeart/2005/8/layout/hierarchy2"/>
    <dgm:cxn modelId="{DD208FC4-2A2F-4C89-8F8F-4D33B64B63EE}" type="presOf" srcId="{B5024EAB-9DCC-4EFE-8B3B-ECAC84930CBE}" destId="{4A4B2A95-8CE4-4536-BEF6-ECC5F1EAFA69}" srcOrd="1" destOrd="0" presId="urn:microsoft.com/office/officeart/2005/8/layout/hierarchy2"/>
    <dgm:cxn modelId="{664D630B-8302-4DF4-8BE4-33461CE5727A}" type="presOf" srcId="{1158F4F0-8DC5-4CD6-8A74-640205113672}" destId="{36AD813C-2A46-46D5-A379-6A222D9DF124}" srcOrd="0" destOrd="0" presId="urn:microsoft.com/office/officeart/2005/8/layout/hierarchy2"/>
    <dgm:cxn modelId="{D87022D2-8F3F-41E0-A6BB-16C4484BDD2A}" type="presParOf" srcId="{32D09CDC-A253-4F61-A53F-113A95E9199B}" destId="{D0DAB301-B26D-4E97-9736-47DB86A52BBD}" srcOrd="0" destOrd="0" presId="urn:microsoft.com/office/officeart/2005/8/layout/hierarchy2"/>
    <dgm:cxn modelId="{F068E336-5132-4BDE-B944-DC62C7397799}" type="presParOf" srcId="{D0DAB301-B26D-4E97-9736-47DB86A52BBD}" destId="{36AD813C-2A46-46D5-A379-6A222D9DF124}" srcOrd="0" destOrd="0" presId="urn:microsoft.com/office/officeart/2005/8/layout/hierarchy2"/>
    <dgm:cxn modelId="{3C2E1D7D-D3B9-4753-AD62-BCF5CCA9A348}" type="presParOf" srcId="{D0DAB301-B26D-4E97-9736-47DB86A52BBD}" destId="{667D0E88-6990-4B7F-BE12-3D070835DE4B}" srcOrd="1" destOrd="0" presId="urn:microsoft.com/office/officeart/2005/8/layout/hierarchy2"/>
    <dgm:cxn modelId="{6982CAA2-56C0-4A2E-8A95-6EBD0C1E28DC}" type="presParOf" srcId="{667D0E88-6990-4B7F-BE12-3D070835DE4B}" destId="{C36C3E34-18AF-4B56-959F-79B7E8489C29}" srcOrd="0" destOrd="0" presId="urn:microsoft.com/office/officeart/2005/8/layout/hierarchy2"/>
    <dgm:cxn modelId="{72897A70-5A8E-4760-A8E1-572C86CD384E}" type="presParOf" srcId="{C36C3E34-18AF-4B56-959F-79B7E8489C29}" destId="{1D22B9E6-3356-4EC0-B83E-05F338C71AAA}" srcOrd="0" destOrd="0" presId="urn:microsoft.com/office/officeart/2005/8/layout/hierarchy2"/>
    <dgm:cxn modelId="{0620C178-E921-4090-9B5F-EBA1DFE97FB2}" type="presParOf" srcId="{667D0E88-6990-4B7F-BE12-3D070835DE4B}" destId="{16E2DFDE-E25D-46F7-B43A-F389629F9953}" srcOrd="1" destOrd="0" presId="urn:microsoft.com/office/officeart/2005/8/layout/hierarchy2"/>
    <dgm:cxn modelId="{25E7BD32-C890-4B5D-8188-ABAD70AB6CD9}" type="presParOf" srcId="{16E2DFDE-E25D-46F7-B43A-F389629F9953}" destId="{8C6A60E8-80D5-4770-8AF6-541D8EDE4BE4}" srcOrd="0" destOrd="0" presId="urn:microsoft.com/office/officeart/2005/8/layout/hierarchy2"/>
    <dgm:cxn modelId="{6176E515-CE48-48B4-8F34-86CA0C902143}" type="presParOf" srcId="{16E2DFDE-E25D-46F7-B43A-F389629F9953}" destId="{4210C3EE-048C-4FCF-9C2C-92936C3B70CD}" srcOrd="1" destOrd="0" presId="urn:microsoft.com/office/officeart/2005/8/layout/hierarchy2"/>
    <dgm:cxn modelId="{1E47EA75-6024-4BAC-8091-E91A7EC3BB15}" type="presParOf" srcId="{667D0E88-6990-4B7F-BE12-3D070835DE4B}" destId="{478A71D8-FECD-4F68-9358-D74A67A393DF}" srcOrd="2" destOrd="0" presId="urn:microsoft.com/office/officeart/2005/8/layout/hierarchy2"/>
    <dgm:cxn modelId="{52C22463-60F9-4D22-A309-1752B8C6421D}" type="presParOf" srcId="{478A71D8-FECD-4F68-9358-D74A67A393DF}" destId="{9EBF0F14-0350-4A4D-8880-338C8EF4AB58}" srcOrd="0" destOrd="0" presId="urn:microsoft.com/office/officeart/2005/8/layout/hierarchy2"/>
    <dgm:cxn modelId="{FD7C54F8-E99E-43CB-ABED-34045E0676D1}" type="presParOf" srcId="{667D0E88-6990-4B7F-BE12-3D070835DE4B}" destId="{ED64BD64-218A-4EA6-A4CF-FE940491D5D7}" srcOrd="3" destOrd="0" presId="urn:microsoft.com/office/officeart/2005/8/layout/hierarchy2"/>
    <dgm:cxn modelId="{32FA560F-9FC1-4093-9AD7-EF42EAA94EEE}" type="presParOf" srcId="{ED64BD64-218A-4EA6-A4CF-FE940491D5D7}" destId="{D17DA6B2-29A8-4E16-99AF-E75CCB7F27C2}" srcOrd="0" destOrd="0" presId="urn:microsoft.com/office/officeart/2005/8/layout/hierarchy2"/>
    <dgm:cxn modelId="{E6B352D0-A91C-40A1-B0AA-142A2FDB7569}" type="presParOf" srcId="{ED64BD64-218A-4EA6-A4CF-FE940491D5D7}" destId="{8239A837-CB3D-4292-B65C-8C565E1E4617}" srcOrd="1" destOrd="0" presId="urn:microsoft.com/office/officeart/2005/8/layout/hierarchy2"/>
    <dgm:cxn modelId="{72DCC108-1B77-493B-86C0-7F854A1FABBA}" type="presParOf" srcId="{667D0E88-6990-4B7F-BE12-3D070835DE4B}" destId="{BE95EB5A-5B5B-48A6-9905-271DA60F4091}" srcOrd="4" destOrd="0" presId="urn:microsoft.com/office/officeart/2005/8/layout/hierarchy2"/>
    <dgm:cxn modelId="{6E6B518C-7E47-4AA9-ADE8-03824AD42715}" type="presParOf" srcId="{BE95EB5A-5B5B-48A6-9905-271DA60F4091}" destId="{4A4B2A95-8CE4-4536-BEF6-ECC5F1EAFA69}" srcOrd="0" destOrd="0" presId="urn:microsoft.com/office/officeart/2005/8/layout/hierarchy2"/>
    <dgm:cxn modelId="{996347DC-F874-4C28-9AB3-990633DA2030}" type="presParOf" srcId="{667D0E88-6990-4B7F-BE12-3D070835DE4B}" destId="{7C41910B-3E70-49AC-A21F-1BAF3C0BC4FF}" srcOrd="5" destOrd="0" presId="urn:microsoft.com/office/officeart/2005/8/layout/hierarchy2"/>
    <dgm:cxn modelId="{3695C584-0F69-4AD6-A91F-C007A9CFF120}" type="presParOf" srcId="{7C41910B-3E70-49AC-A21F-1BAF3C0BC4FF}" destId="{31D32BA1-3E0E-4D2B-8118-AF9711B91CA4}" srcOrd="0" destOrd="0" presId="urn:microsoft.com/office/officeart/2005/8/layout/hierarchy2"/>
    <dgm:cxn modelId="{BEE298E0-2998-4826-ACFD-07030CCDAFE4}" type="presParOf" srcId="{7C41910B-3E70-49AC-A21F-1BAF3C0BC4FF}" destId="{1AA7240C-FE66-4FAD-AAA2-075CEDEE0EB7}" srcOrd="1" destOrd="0" presId="urn:microsoft.com/office/officeart/2005/8/layout/hierarchy2"/>
    <dgm:cxn modelId="{1AFA1B11-E2A1-4D08-91F5-01ABED1F0E13}" type="presParOf" srcId="{667D0E88-6990-4B7F-BE12-3D070835DE4B}" destId="{C2605650-092B-4EF5-8235-70F95F90F9AE}" srcOrd="6" destOrd="0" presId="urn:microsoft.com/office/officeart/2005/8/layout/hierarchy2"/>
    <dgm:cxn modelId="{F16BA5A9-F7D0-4BB4-89CD-65D44D987287}" type="presParOf" srcId="{C2605650-092B-4EF5-8235-70F95F90F9AE}" destId="{264C7073-8772-4265-901C-8270C3772DF2}" srcOrd="0" destOrd="0" presId="urn:microsoft.com/office/officeart/2005/8/layout/hierarchy2"/>
    <dgm:cxn modelId="{1AA6C0CA-1354-4B45-89CF-F318C52B8A58}" type="presParOf" srcId="{667D0E88-6990-4B7F-BE12-3D070835DE4B}" destId="{C9BE2804-BD54-41A3-B2A5-A0FB18DCBAC2}" srcOrd="7" destOrd="0" presId="urn:microsoft.com/office/officeart/2005/8/layout/hierarchy2"/>
    <dgm:cxn modelId="{7CB12B62-859C-4885-B1AA-E6D4790616D9}" type="presParOf" srcId="{C9BE2804-BD54-41A3-B2A5-A0FB18DCBAC2}" destId="{95C629F1-5346-426C-BA48-5CF2515051E3}" srcOrd="0" destOrd="0" presId="urn:microsoft.com/office/officeart/2005/8/layout/hierarchy2"/>
    <dgm:cxn modelId="{6600F01B-8B01-4B6A-8C27-C4B4FF834F0E}" type="presParOf" srcId="{C9BE2804-BD54-41A3-B2A5-A0FB18DCBAC2}" destId="{0DBE50C9-EF7E-4362-BA84-645208FDE3A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0571D70-385D-469C-80B8-BA49D72AE2EF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158F4F0-8DC5-4CD6-8A74-640205113672}">
      <dgm:prSet phldrT="[Texto]"/>
      <dgm:spPr/>
      <dgm:t>
        <a:bodyPr/>
        <a:lstStyle/>
        <a:p>
          <a:r>
            <a:rPr lang="es-ES" dirty="0" smtClean="0"/>
            <a:t>NAVEGADORES</a:t>
          </a:r>
          <a:endParaRPr lang="es-ES" dirty="0"/>
        </a:p>
      </dgm:t>
    </dgm:pt>
    <dgm:pt modelId="{529F3B0F-70EB-43D2-9762-E80203465B75}" type="parTrans" cxnId="{D10B352A-D7EC-4ADC-AAA4-00DEA53517E9}">
      <dgm:prSet/>
      <dgm:spPr/>
      <dgm:t>
        <a:bodyPr/>
        <a:lstStyle/>
        <a:p>
          <a:endParaRPr lang="es-ES"/>
        </a:p>
      </dgm:t>
    </dgm:pt>
    <dgm:pt modelId="{D24BB8D7-72B4-4A82-94AC-A14F9E0296B1}" type="sibTrans" cxnId="{D10B352A-D7EC-4ADC-AAA4-00DEA53517E9}">
      <dgm:prSet/>
      <dgm:spPr/>
      <dgm:t>
        <a:bodyPr/>
        <a:lstStyle/>
        <a:p>
          <a:endParaRPr lang="es-ES"/>
        </a:p>
      </dgm:t>
    </dgm:pt>
    <dgm:pt modelId="{2373E9C4-B26D-4F72-9AB1-877244706647}">
      <dgm:prSet phldrT="[Texto]"/>
      <dgm:spPr/>
      <dgm:t>
        <a:bodyPr/>
        <a:lstStyle/>
        <a:p>
          <a:r>
            <a:rPr lang="es-ES" dirty="0" smtClean="0"/>
            <a:t>MOSAIC</a:t>
          </a:r>
          <a:endParaRPr lang="es-ES" dirty="0"/>
        </a:p>
      </dgm:t>
    </dgm:pt>
    <dgm:pt modelId="{0A3287A3-3054-4B3D-99FA-5A971162C9F2}" type="parTrans" cxnId="{FAC630F0-8473-4970-AF4D-E816122C923C}">
      <dgm:prSet/>
      <dgm:spPr/>
      <dgm:t>
        <a:bodyPr/>
        <a:lstStyle/>
        <a:p>
          <a:endParaRPr lang="es-ES"/>
        </a:p>
      </dgm:t>
    </dgm:pt>
    <dgm:pt modelId="{F5541E20-60A0-42AB-8998-5398E269F313}" type="sibTrans" cxnId="{FAC630F0-8473-4970-AF4D-E816122C923C}">
      <dgm:prSet/>
      <dgm:spPr/>
      <dgm:t>
        <a:bodyPr/>
        <a:lstStyle/>
        <a:p>
          <a:endParaRPr lang="es-ES"/>
        </a:p>
      </dgm:t>
    </dgm:pt>
    <dgm:pt modelId="{942A2770-5887-4682-8AA8-000783E6A91E}">
      <dgm:prSet phldrT="[Texto]"/>
      <dgm:spPr/>
      <dgm:t>
        <a:bodyPr/>
        <a:lstStyle/>
        <a:p>
          <a:r>
            <a:rPr lang="es-ES" dirty="0" smtClean="0"/>
            <a:t>NETSCAPE</a:t>
          </a:r>
          <a:endParaRPr lang="es-ES" dirty="0"/>
        </a:p>
      </dgm:t>
    </dgm:pt>
    <dgm:pt modelId="{1F4B9BC8-185D-4B9A-AD06-E6706E2EB693}" type="parTrans" cxnId="{620F5932-9762-4A21-8B72-456F40138AB0}">
      <dgm:prSet/>
      <dgm:spPr/>
      <dgm:t>
        <a:bodyPr/>
        <a:lstStyle/>
        <a:p>
          <a:endParaRPr lang="es-ES"/>
        </a:p>
      </dgm:t>
    </dgm:pt>
    <dgm:pt modelId="{1F61827C-5D12-4B65-A723-E950F396C3AB}" type="sibTrans" cxnId="{620F5932-9762-4A21-8B72-456F40138AB0}">
      <dgm:prSet/>
      <dgm:spPr/>
      <dgm:t>
        <a:bodyPr/>
        <a:lstStyle/>
        <a:p>
          <a:endParaRPr lang="es-ES"/>
        </a:p>
      </dgm:t>
    </dgm:pt>
    <dgm:pt modelId="{5773544F-BA37-451F-B093-7DAF89C59E26}">
      <dgm:prSet phldrT="[Texto]"/>
      <dgm:spPr/>
      <dgm:t>
        <a:bodyPr/>
        <a:lstStyle/>
        <a:p>
          <a:r>
            <a:rPr lang="es-ES" dirty="0" smtClean="0"/>
            <a:t>INTERNET EXPLORER</a:t>
          </a:r>
          <a:endParaRPr lang="es-ES" dirty="0"/>
        </a:p>
      </dgm:t>
    </dgm:pt>
    <dgm:pt modelId="{E380C3E1-9B53-4F73-B5D4-5F849AE26EBB}" type="parTrans" cxnId="{FE096D8F-1B6F-4320-B039-C714518051F0}">
      <dgm:prSet/>
      <dgm:spPr/>
      <dgm:t>
        <a:bodyPr/>
        <a:lstStyle/>
        <a:p>
          <a:endParaRPr lang="es-ES"/>
        </a:p>
      </dgm:t>
    </dgm:pt>
    <dgm:pt modelId="{6AE09748-FAF3-4117-A5A6-1EA15E9CC1FB}" type="sibTrans" cxnId="{FE096D8F-1B6F-4320-B039-C714518051F0}">
      <dgm:prSet/>
      <dgm:spPr/>
      <dgm:t>
        <a:bodyPr/>
        <a:lstStyle/>
        <a:p>
          <a:endParaRPr lang="es-ES"/>
        </a:p>
      </dgm:t>
    </dgm:pt>
    <dgm:pt modelId="{8B3A029E-A29D-4313-8D02-D36566E37E90}">
      <dgm:prSet phldrT="[Texto]"/>
      <dgm:spPr/>
      <dgm:t>
        <a:bodyPr/>
        <a:lstStyle/>
        <a:p>
          <a:r>
            <a:rPr lang="es-ES" dirty="0" smtClean="0"/>
            <a:t>GOOGLE CHROME</a:t>
          </a:r>
          <a:endParaRPr lang="es-ES" dirty="0"/>
        </a:p>
      </dgm:t>
    </dgm:pt>
    <dgm:pt modelId="{4841B942-0871-4493-BEC1-42DA7C528953}" type="parTrans" cxnId="{672FCB0B-E2B3-4C47-BE19-B6ECC06D3B1F}">
      <dgm:prSet/>
      <dgm:spPr/>
      <dgm:t>
        <a:bodyPr/>
        <a:lstStyle/>
        <a:p>
          <a:endParaRPr lang="es-ES"/>
        </a:p>
      </dgm:t>
    </dgm:pt>
    <dgm:pt modelId="{77598FEE-9A60-4837-9BD0-AECF20AED8B0}" type="sibTrans" cxnId="{672FCB0B-E2B3-4C47-BE19-B6ECC06D3B1F}">
      <dgm:prSet/>
      <dgm:spPr/>
      <dgm:t>
        <a:bodyPr/>
        <a:lstStyle/>
        <a:p>
          <a:endParaRPr lang="es-ES"/>
        </a:p>
      </dgm:t>
    </dgm:pt>
    <dgm:pt modelId="{DE1AD923-F2E1-4678-A0FA-FE17247F7FB2}">
      <dgm:prSet/>
      <dgm:spPr/>
      <dgm:t>
        <a:bodyPr/>
        <a:lstStyle/>
        <a:p>
          <a:r>
            <a:rPr lang="es-ES" dirty="0" smtClean="0"/>
            <a:t>MOZILLA FIRE FOX</a:t>
          </a:r>
          <a:endParaRPr lang="es-ES" dirty="0"/>
        </a:p>
      </dgm:t>
    </dgm:pt>
    <dgm:pt modelId="{7F4E1116-38C2-4A88-AFFC-357ABF3DF446}" type="parTrans" cxnId="{768BE80D-DFFB-4020-9D86-6BCDC7026D16}">
      <dgm:prSet/>
      <dgm:spPr/>
      <dgm:t>
        <a:bodyPr/>
        <a:lstStyle/>
        <a:p>
          <a:endParaRPr lang="es-ES"/>
        </a:p>
      </dgm:t>
    </dgm:pt>
    <dgm:pt modelId="{F6C73F47-A3B3-4D9D-AAF0-A561F596E957}" type="sibTrans" cxnId="{768BE80D-DFFB-4020-9D86-6BCDC7026D16}">
      <dgm:prSet/>
      <dgm:spPr/>
      <dgm:t>
        <a:bodyPr/>
        <a:lstStyle/>
        <a:p>
          <a:endParaRPr lang="es-ES"/>
        </a:p>
      </dgm:t>
    </dgm:pt>
    <dgm:pt modelId="{5D375EBA-3A0F-4A9B-B1EF-FFA819696F7B}">
      <dgm:prSet/>
      <dgm:spPr/>
      <dgm:t>
        <a:bodyPr/>
        <a:lstStyle/>
        <a:p>
          <a:r>
            <a:rPr lang="es-ES" dirty="0" smtClean="0"/>
            <a:t>SAFARI</a:t>
          </a:r>
          <a:endParaRPr lang="es-ES" dirty="0"/>
        </a:p>
      </dgm:t>
    </dgm:pt>
    <dgm:pt modelId="{F4267C51-88FC-478E-978D-4AB7A02B2325}" type="parTrans" cxnId="{B20B83EC-185A-4B20-91BA-AF56C4AF12C3}">
      <dgm:prSet/>
      <dgm:spPr/>
      <dgm:t>
        <a:bodyPr/>
        <a:lstStyle/>
        <a:p>
          <a:endParaRPr lang="es-CO"/>
        </a:p>
      </dgm:t>
    </dgm:pt>
    <dgm:pt modelId="{F23ADDF3-3228-4FDC-B3C2-34AA741FD6F1}" type="sibTrans" cxnId="{B20B83EC-185A-4B20-91BA-AF56C4AF12C3}">
      <dgm:prSet/>
      <dgm:spPr/>
      <dgm:t>
        <a:bodyPr/>
        <a:lstStyle/>
        <a:p>
          <a:endParaRPr lang="es-CO"/>
        </a:p>
      </dgm:t>
    </dgm:pt>
    <dgm:pt modelId="{44CCE047-0E10-4549-A4F4-68DB5F5AE349}">
      <dgm:prSet/>
      <dgm:spPr/>
      <dgm:t>
        <a:bodyPr/>
        <a:lstStyle/>
        <a:p>
          <a:r>
            <a:rPr lang="es-ES" dirty="0" smtClean="0"/>
            <a:t>OPERA</a:t>
          </a:r>
          <a:endParaRPr lang="es-ES" dirty="0"/>
        </a:p>
      </dgm:t>
    </dgm:pt>
    <dgm:pt modelId="{4A4FD93A-7E6D-471E-9D65-B4A2E2CED164}" type="parTrans" cxnId="{6AFB9B3F-9369-429B-B5FE-7350F87BEE3E}">
      <dgm:prSet/>
      <dgm:spPr/>
      <dgm:t>
        <a:bodyPr/>
        <a:lstStyle/>
        <a:p>
          <a:endParaRPr lang="es-CO"/>
        </a:p>
      </dgm:t>
    </dgm:pt>
    <dgm:pt modelId="{F946DD84-6C63-4372-A9FA-28BCDB3C7D91}" type="sibTrans" cxnId="{6AFB9B3F-9369-429B-B5FE-7350F87BEE3E}">
      <dgm:prSet/>
      <dgm:spPr/>
      <dgm:t>
        <a:bodyPr/>
        <a:lstStyle/>
        <a:p>
          <a:endParaRPr lang="es-CO"/>
        </a:p>
      </dgm:t>
    </dgm:pt>
    <dgm:pt modelId="{D32E423E-A6D4-4A85-908A-5C0ECA4FE905}" type="pres">
      <dgm:prSet presAssocID="{C0571D70-385D-469C-80B8-BA49D72AE2E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7A844B14-8B03-4182-8304-770C828715BE}" type="pres">
      <dgm:prSet presAssocID="{1158F4F0-8DC5-4CD6-8A74-640205113672}" presName="centerShape" presStyleLbl="node0" presStyleIdx="0" presStyleCnt="1"/>
      <dgm:spPr/>
      <dgm:t>
        <a:bodyPr/>
        <a:lstStyle/>
        <a:p>
          <a:endParaRPr lang="es-CO"/>
        </a:p>
      </dgm:t>
    </dgm:pt>
    <dgm:pt modelId="{29DC9382-E06F-4C5E-B288-082438E8575D}" type="pres">
      <dgm:prSet presAssocID="{2373E9C4-B26D-4F72-9AB1-877244706647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350460F-509B-4F65-A784-6676FA77FC39}" type="pres">
      <dgm:prSet presAssocID="{2373E9C4-B26D-4F72-9AB1-877244706647}" presName="dummy" presStyleCnt="0"/>
      <dgm:spPr/>
    </dgm:pt>
    <dgm:pt modelId="{555F3010-9378-4CB9-B73F-92E1DE966DFB}" type="pres">
      <dgm:prSet presAssocID="{F5541E20-60A0-42AB-8998-5398E269F313}" presName="sibTrans" presStyleLbl="sibTrans2D1" presStyleIdx="0" presStyleCnt="7"/>
      <dgm:spPr/>
      <dgm:t>
        <a:bodyPr/>
        <a:lstStyle/>
        <a:p>
          <a:endParaRPr lang="es-CO"/>
        </a:p>
      </dgm:t>
    </dgm:pt>
    <dgm:pt modelId="{8E45C0EC-EE31-4FA3-83C1-202FEE3A2645}" type="pres">
      <dgm:prSet presAssocID="{942A2770-5887-4682-8AA8-000783E6A91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C2CA02D-7B99-45E2-8279-8CAE5DE7EC68}" type="pres">
      <dgm:prSet presAssocID="{942A2770-5887-4682-8AA8-000783E6A91E}" presName="dummy" presStyleCnt="0"/>
      <dgm:spPr/>
    </dgm:pt>
    <dgm:pt modelId="{BCB1D64B-A8B7-4CE4-B02B-61C07A46139C}" type="pres">
      <dgm:prSet presAssocID="{1F61827C-5D12-4B65-A723-E950F396C3AB}" presName="sibTrans" presStyleLbl="sibTrans2D1" presStyleIdx="1" presStyleCnt="7"/>
      <dgm:spPr/>
      <dgm:t>
        <a:bodyPr/>
        <a:lstStyle/>
        <a:p>
          <a:endParaRPr lang="es-CO"/>
        </a:p>
      </dgm:t>
    </dgm:pt>
    <dgm:pt modelId="{1B9B67E2-7FC1-4ECD-9FC3-933AF3EA02BB}" type="pres">
      <dgm:prSet presAssocID="{5773544F-BA37-451F-B093-7DAF89C59E26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7070D83-7C6D-4AC6-A258-055CE909E0DA}" type="pres">
      <dgm:prSet presAssocID="{5773544F-BA37-451F-B093-7DAF89C59E26}" presName="dummy" presStyleCnt="0"/>
      <dgm:spPr/>
    </dgm:pt>
    <dgm:pt modelId="{81A2CE1C-2858-47F8-A5E6-89F801937E77}" type="pres">
      <dgm:prSet presAssocID="{6AE09748-FAF3-4117-A5A6-1EA15E9CC1FB}" presName="sibTrans" presStyleLbl="sibTrans2D1" presStyleIdx="2" presStyleCnt="7"/>
      <dgm:spPr/>
      <dgm:t>
        <a:bodyPr/>
        <a:lstStyle/>
        <a:p>
          <a:endParaRPr lang="es-CO"/>
        </a:p>
      </dgm:t>
    </dgm:pt>
    <dgm:pt modelId="{4480842D-F7CB-4CF5-9BE0-A4F495813363}" type="pres">
      <dgm:prSet presAssocID="{8B3A029E-A29D-4313-8D02-D36566E37E9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945EE71-0AFE-40B2-B453-47DF6A599106}" type="pres">
      <dgm:prSet presAssocID="{8B3A029E-A29D-4313-8D02-D36566E37E90}" presName="dummy" presStyleCnt="0"/>
      <dgm:spPr/>
    </dgm:pt>
    <dgm:pt modelId="{B7557328-E826-4676-BEF1-96F59098B0C7}" type="pres">
      <dgm:prSet presAssocID="{77598FEE-9A60-4837-9BD0-AECF20AED8B0}" presName="sibTrans" presStyleLbl="sibTrans2D1" presStyleIdx="3" presStyleCnt="7"/>
      <dgm:spPr/>
      <dgm:t>
        <a:bodyPr/>
        <a:lstStyle/>
        <a:p>
          <a:endParaRPr lang="es-CO"/>
        </a:p>
      </dgm:t>
    </dgm:pt>
    <dgm:pt modelId="{BEEDAD3D-6E13-4036-83FB-BFE400D667EE}" type="pres">
      <dgm:prSet presAssocID="{DE1AD923-F2E1-4678-A0FA-FE17247F7FB2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5C38E25-71CC-4EAC-B58B-96F85A19F3CA}" type="pres">
      <dgm:prSet presAssocID="{DE1AD923-F2E1-4678-A0FA-FE17247F7FB2}" presName="dummy" presStyleCnt="0"/>
      <dgm:spPr/>
    </dgm:pt>
    <dgm:pt modelId="{017009C4-2220-477B-BC35-90F31B8EA3D1}" type="pres">
      <dgm:prSet presAssocID="{F6C73F47-A3B3-4D9D-AAF0-A561F596E957}" presName="sibTrans" presStyleLbl="sibTrans2D1" presStyleIdx="4" presStyleCnt="7"/>
      <dgm:spPr/>
      <dgm:t>
        <a:bodyPr/>
        <a:lstStyle/>
        <a:p>
          <a:endParaRPr lang="es-CO"/>
        </a:p>
      </dgm:t>
    </dgm:pt>
    <dgm:pt modelId="{0B73BBA9-3B6B-4543-AD09-7DEB19EA5FCB}" type="pres">
      <dgm:prSet presAssocID="{5D375EBA-3A0F-4A9B-B1EF-FFA819696F7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B9ACEA9-C50F-404C-8CD5-4EB002CEDFC1}" type="pres">
      <dgm:prSet presAssocID="{5D375EBA-3A0F-4A9B-B1EF-FFA819696F7B}" presName="dummy" presStyleCnt="0"/>
      <dgm:spPr/>
    </dgm:pt>
    <dgm:pt modelId="{B7D71279-1B64-4F29-B4AE-404AC17589A6}" type="pres">
      <dgm:prSet presAssocID="{F23ADDF3-3228-4FDC-B3C2-34AA741FD6F1}" presName="sibTrans" presStyleLbl="sibTrans2D1" presStyleIdx="5" presStyleCnt="7"/>
      <dgm:spPr/>
      <dgm:t>
        <a:bodyPr/>
        <a:lstStyle/>
        <a:p>
          <a:endParaRPr lang="es-CO"/>
        </a:p>
      </dgm:t>
    </dgm:pt>
    <dgm:pt modelId="{FA9F37FF-8C5D-4808-B30D-4BBCF466D778}" type="pres">
      <dgm:prSet presAssocID="{44CCE047-0E10-4549-A4F4-68DB5F5AE34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CE7F03C-3409-43E1-9B65-45A070F2E790}" type="pres">
      <dgm:prSet presAssocID="{44CCE047-0E10-4549-A4F4-68DB5F5AE349}" presName="dummy" presStyleCnt="0"/>
      <dgm:spPr/>
    </dgm:pt>
    <dgm:pt modelId="{57A85651-0F07-434A-87CC-268EE41AF24B}" type="pres">
      <dgm:prSet presAssocID="{F946DD84-6C63-4372-A9FA-28BCDB3C7D91}" presName="sibTrans" presStyleLbl="sibTrans2D1" presStyleIdx="6" presStyleCnt="7"/>
      <dgm:spPr/>
      <dgm:t>
        <a:bodyPr/>
        <a:lstStyle/>
        <a:p>
          <a:endParaRPr lang="es-CO"/>
        </a:p>
      </dgm:t>
    </dgm:pt>
  </dgm:ptLst>
  <dgm:cxnLst>
    <dgm:cxn modelId="{FAC630F0-8473-4970-AF4D-E816122C923C}" srcId="{1158F4F0-8DC5-4CD6-8A74-640205113672}" destId="{2373E9C4-B26D-4F72-9AB1-877244706647}" srcOrd="0" destOrd="0" parTransId="{0A3287A3-3054-4B3D-99FA-5A971162C9F2}" sibTransId="{F5541E20-60A0-42AB-8998-5398E269F313}"/>
    <dgm:cxn modelId="{CAF53910-B238-4EE7-9D12-61488DB3B9D1}" type="presOf" srcId="{2373E9C4-B26D-4F72-9AB1-877244706647}" destId="{29DC9382-E06F-4C5E-B288-082438E8575D}" srcOrd="0" destOrd="0" presId="urn:microsoft.com/office/officeart/2005/8/layout/radial6"/>
    <dgm:cxn modelId="{1B2FDF92-A8B3-456B-BAB6-E6A2B5FE268D}" type="presOf" srcId="{6AE09748-FAF3-4117-A5A6-1EA15E9CC1FB}" destId="{81A2CE1C-2858-47F8-A5E6-89F801937E77}" srcOrd="0" destOrd="0" presId="urn:microsoft.com/office/officeart/2005/8/layout/radial6"/>
    <dgm:cxn modelId="{8F631377-7119-4CE6-B1BB-A61FFBA5D6AE}" type="presOf" srcId="{F23ADDF3-3228-4FDC-B3C2-34AA741FD6F1}" destId="{B7D71279-1B64-4F29-B4AE-404AC17589A6}" srcOrd="0" destOrd="0" presId="urn:microsoft.com/office/officeart/2005/8/layout/radial6"/>
    <dgm:cxn modelId="{672FCB0B-E2B3-4C47-BE19-B6ECC06D3B1F}" srcId="{1158F4F0-8DC5-4CD6-8A74-640205113672}" destId="{8B3A029E-A29D-4313-8D02-D36566E37E90}" srcOrd="3" destOrd="0" parTransId="{4841B942-0871-4493-BEC1-42DA7C528953}" sibTransId="{77598FEE-9A60-4837-9BD0-AECF20AED8B0}"/>
    <dgm:cxn modelId="{A39D7075-2917-462F-8293-E98D54C767BA}" type="presOf" srcId="{44CCE047-0E10-4549-A4F4-68DB5F5AE349}" destId="{FA9F37FF-8C5D-4808-B30D-4BBCF466D778}" srcOrd="0" destOrd="0" presId="urn:microsoft.com/office/officeart/2005/8/layout/radial6"/>
    <dgm:cxn modelId="{620F5932-9762-4A21-8B72-456F40138AB0}" srcId="{1158F4F0-8DC5-4CD6-8A74-640205113672}" destId="{942A2770-5887-4682-8AA8-000783E6A91E}" srcOrd="1" destOrd="0" parTransId="{1F4B9BC8-185D-4B9A-AD06-E6706E2EB693}" sibTransId="{1F61827C-5D12-4B65-A723-E950F396C3AB}"/>
    <dgm:cxn modelId="{7D2B69C7-57B4-4BB3-A9EF-FB5C3BB0A6D1}" type="presOf" srcId="{F6C73F47-A3B3-4D9D-AAF0-A561F596E957}" destId="{017009C4-2220-477B-BC35-90F31B8EA3D1}" srcOrd="0" destOrd="0" presId="urn:microsoft.com/office/officeart/2005/8/layout/radial6"/>
    <dgm:cxn modelId="{BF755A3C-FB3F-4BE9-ADD3-D15E94CB84BF}" type="presOf" srcId="{8B3A029E-A29D-4313-8D02-D36566E37E90}" destId="{4480842D-F7CB-4CF5-9BE0-A4F495813363}" srcOrd="0" destOrd="0" presId="urn:microsoft.com/office/officeart/2005/8/layout/radial6"/>
    <dgm:cxn modelId="{06109F6C-8A6E-4F8C-B225-A0CAFDF240BE}" type="presOf" srcId="{77598FEE-9A60-4837-9BD0-AECF20AED8B0}" destId="{B7557328-E826-4676-BEF1-96F59098B0C7}" srcOrd="0" destOrd="0" presId="urn:microsoft.com/office/officeart/2005/8/layout/radial6"/>
    <dgm:cxn modelId="{DC0CDF9A-59D2-4700-BFBB-6085295936A9}" type="presOf" srcId="{5773544F-BA37-451F-B093-7DAF89C59E26}" destId="{1B9B67E2-7FC1-4ECD-9FC3-933AF3EA02BB}" srcOrd="0" destOrd="0" presId="urn:microsoft.com/office/officeart/2005/8/layout/radial6"/>
    <dgm:cxn modelId="{3AACCFAE-C7D2-463E-99C6-231864B5E2B7}" type="presOf" srcId="{C0571D70-385D-469C-80B8-BA49D72AE2EF}" destId="{D32E423E-A6D4-4A85-908A-5C0ECA4FE905}" srcOrd="0" destOrd="0" presId="urn:microsoft.com/office/officeart/2005/8/layout/radial6"/>
    <dgm:cxn modelId="{B20B83EC-185A-4B20-91BA-AF56C4AF12C3}" srcId="{1158F4F0-8DC5-4CD6-8A74-640205113672}" destId="{5D375EBA-3A0F-4A9B-B1EF-FFA819696F7B}" srcOrd="5" destOrd="0" parTransId="{F4267C51-88FC-478E-978D-4AB7A02B2325}" sibTransId="{F23ADDF3-3228-4FDC-B3C2-34AA741FD6F1}"/>
    <dgm:cxn modelId="{7DB9795E-4621-42A2-B2C0-AF0ADE4EC9C7}" type="presOf" srcId="{F946DD84-6C63-4372-A9FA-28BCDB3C7D91}" destId="{57A85651-0F07-434A-87CC-268EE41AF24B}" srcOrd="0" destOrd="0" presId="urn:microsoft.com/office/officeart/2005/8/layout/radial6"/>
    <dgm:cxn modelId="{DE666AC3-DED2-4AEE-87EC-703DE07BF9C9}" type="presOf" srcId="{1158F4F0-8DC5-4CD6-8A74-640205113672}" destId="{7A844B14-8B03-4182-8304-770C828715BE}" srcOrd="0" destOrd="0" presId="urn:microsoft.com/office/officeart/2005/8/layout/radial6"/>
    <dgm:cxn modelId="{B59836BD-5FC9-4E8E-A413-096CE5A85990}" type="presOf" srcId="{F5541E20-60A0-42AB-8998-5398E269F313}" destId="{555F3010-9378-4CB9-B73F-92E1DE966DFB}" srcOrd="0" destOrd="0" presId="urn:microsoft.com/office/officeart/2005/8/layout/radial6"/>
    <dgm:cxn modelId="{252B0B05-BC30-4744-84B2-BD8AF1E6650D}" type="presOf" srcId="{DE1AD923-F2E1-4678-A0FA-FE17247F7FB2}" destId="{BEEDAD3D-6E13-4036-83FB-BFE400D667EE}" srcOrd="0" destOrd="0" presId="urn:microsoft.com/office/officeart/2005/8/layout/radial6"/>
    <dgm:cxn modelId="{4E720B2C-006D-4C70-BC97-E6C9A1B329EB}" type="presOf" srcId="{1F61827C-5D12-4B65-A723-E950F396C3AB}" destId="{BCB1D64B-A8B7-4CE4-B02B-61C07A46139C}" srcOrd="0" destOrd="0" presId="urn:microsoft.com/office/officeart/2005/8/layout/radial6"/>
    <dgm:cxn modelId="{D10B352A-D7EC-4ADC-AAA4-00DEA53517E9}" srcId="{C0571D70-385D-469C-80B8-BA49D72AE2EF}" destId="{1158F4F0-8DC5-4CD6-8A74-640205113672}" srcOrd="0" destOrd="0" parTransId="{529F3B0F-70EB-43D2-9762-E80203465B75}" sibTransId="{D24BB8D7-72B4-4A82-94AC-A14F9E0296B1}"/>
    <dgm:cxn modelId="{D945791F-438B-4613-B5F8-D3675EC2C838}" type="presOf" srcId="{942A2770-5887-4682-8AA8-000783E6A91E}" destId="{8E45C0EC-EE31-4FA3-83C1-202FEE3A2645}" srcOrd="0" destOrd="0" presId="urn:microsoft.com/office/officeart/2005/8/layout/radial6"/>
    <dgm:cxn modelId="{FE096D8F-1B6F-4320-B039-C714518051F0}" srcId="{1158F4F0-8DC5-4CD6-8A74-640205113672}" destId="{5773544F-BA37-451F-B093-7DAF89C59E26}" srcOrd="2" destOrd="0" parTransId="{E380C3E1-9B53-4F73-B5D4-5F849AE26EBB}" sibTransId="{6AE09748-FAF3-4117-A5A6-1EA15E9CC1FB}"/>
    <dgm:cxn modelId="{3D5283EB-A4B1-4AD8-A898-D253CC796BD4}" type="presOf" srcId="{5D375EBA-3A0F-4A9B-B1EF-FFA819696F7B}" destId="{0B73BBA9-3B6B-4543-AD09-7DEB19EA5FCB}" srcOrd="0" destOrd="0" presId="urn:microsoft.com/office/officeart/2005/8/layout/radial6"/>
    <dgm:cxn modelId="{768BE80D-DFFB-4020-9D86-6BCDC7026D16}" srcId="{1158F4F0-8DC5-4CD6-8A74-640205113672}" destId="{DE1AD923-F2E1-4678-A0FA-FE17247F7FB2}" srcOrd="4" destOrd="0" parTransId="{7F4E1116-38C2-4A88-AFFC-357ABF3DF446}" sibTransId="{F6C73F47-A3B3-4D9D-AAF0-A561F596E957}"/>
    <dgm:cxn modelId="{6AFB9B3F-9369-429B-B5FE-7350F87BEE3E}" srcId="{1158F4F0-8DC5-4CD6-8A74-640205113672}" destId="{44CCE047-0E10-4549-A4F4-68DB5F5AE349}" srcOrd="6" destOrd="0" parTransId="{4A4FD93A-7E6D-471E-9D65-B4A2E2CED164}" sibTransId="{F946DD84-6C63-4372-A9FA-28BCDB3C7D91}"/>
    <dgm:cxn modelId="{A9C91AA4-94EF-4680-B77C-F667AC5FE9CE}" type="presParOf" srcId="{D32E423E-A6D4-4A85-908A-5C0ECA4FE905}" destId="{7A844B14-8B03-4182-8304-770C828715BE}" srcOrd="0" destOrd="0" presId="urn:microsoft.com/office/officeart/2005/8/layout/radial6"/>
    <dgm:cxn modelId="{812DE031-BCF7-49F2-874B-5EFA557250DC}" type="presParOf" srcId="{D32E423E-A6D4-4A85-908A-5C0ECA4FE905}" destId="{29DC9382-E06F-4C5E-B288-082438E8575D}" srcOrd="1" destOrd="0" presId="urn:microsoft.com/office/officeart/2005/8/layout/radial6"/>
    <dgm:cxn modelId="{4DD14A34-A7DB-482C-AC2C-D243B23A2BFD}" type="presParOf" srcId="{D32E423E-A6D4-4A85-908A-5C0ECA4FE905}" destId="{7350460F-509B-4F65-A784-6676FA77FC39}" srcOrd="2" destOrd="0" presId="urn:microsoft.com/office/officeart/2005/8/layout/radial6"/>
    <dgm:cxn modelId="{B015CB8E-32DB-43BA-B5B7-34C08143094F}" type="presParOf" srcId="{D32E423E-A6D4-4A85-908A-5C0ECA4FE905}" destId="{555F3010-9378-4CB9-B73F-92E1DE966DFB}" srcOrd="3" destOrd="0" presId="urn:microsoft.com/office/officeart/2005/8/layout/radial6"/>
    <dgm:cxn modelId="{B148A254-8093-42F0-AC58-0084B7002CBD}" type="presParOf" srcId="{D32E423E-A6D4-4A85-908A-5C0ECA4FE905}" destId="{8E45C0EC-EE31-4FA3-83C1-202FEE3A2645}" srcOrd="4" destOrd="0" presId="urn:microsoft.com/office/officeart/2005/8/layout/radial6"/>
    <dgm:cxn modelId="{F45F460A-A5B3-4F90-830C-A4BD4F933A19}" type="presParOf" srcId="{D32E423E-A6D4-4A85-908A-5C0ECA4FE905}" destId="{BC2CA02D-7B99-45E2-8279-8CAE5DE7EC68}" srcOrd="5" destOrd="0" presId="urn:microsoft.com/office/officeart/2005/8/layout/radial6"/>
    <dgm:cxn modelId="{EE03201F-34DF-4CCD-9E92-B4AFFD698C50}" type="presParOf" srcId="{D32E423E-A6D4-4A85-908A-5C0ECA4FE905}" destId="{BCB1D64B-A8B7-4CE4-B02B-61C07A46139C}" srcOrd="6" destOrd="0" presId="urn:microsoft.com/office/officeart/2005/8/layout/radial6"/>
    <dgm:cxn modelId="{5916EBB3-C1CF-49CF-889A-4CB7A6BF8AF5}" type="presParOf" srcId="{D32E423E-A6D4-4A85-908A-5C0ECA4FE905}" destId="{1B9B67E2-7FC1-4ECD-9FC3-933AF3EA02BB}" srcOrd="7" destOrd="0" presId="urn:microsoft.com/office/officeart/2005/8/layout/radial6"/>
    <dgm:cxn modelId="{26F1CF5B-1ABB-4DE9-9D61-F609146F4AE5}" type="presParOf" srcId="{D32E423E-A6D4-4A85-908A-5C0ECA4FE905}" destId="{F7070D83-7C6D-4AC6-A258-055CE909E0DA}" srcOrd="8" destOrd="0" presId="urn:microsoft.com/office/officeart/2005/8/layout/radial6"/>
    <dgm:cxn modelId="{319D8464-5EF6-41A3-A66A-3C29B59401D7}" type="presParOf" srcId="{D32E423E-A6D4-4A85-908A-5C0ECA4FE905}" destId="{81A2CE1C-2858-47F8-A5E6-89F801937E77}" srcOrd="9" destOrd="0" presId="urn:microsoft.com/office/officeart/2005/8/layout/radial6"/>
    <dgm:cxn modelId="{781DBBA7-520B-4983-B39D-2E2284E642B0}" type="presParOf" srcId="{D32E423E-A6D4-4A85-908A-5C0ECA4FE905}" destId="{4480842D-F7CB-4CF5-9BE0-A4F495813363}" srcOrd="10" destOrd="0" presId="urn:microsoft.com/office/officeart/2005/8/layout/radial6"/>
    <dgm:cxn modelId="{C7F764FE-A465-4FCA-8298-B1D39C11BFF9}" type="presParOf" srcId="{D32E423E-A6D4-4A85-908A-5C0ECA4FE905}" destId="{B945EE71-0AFE-40B2-B453-47DF6A599106}" srcOrd="11" destOrd="0" presId="urn:microsoft.com/office/officeart/2005/8/layout/radial6"/>
    <dgm:cxn modelId="{F54DE3C1-AB41-4C3A-AABE-493DE7AE1419}" type="presParOf" srcId="{D32E423E-A6D4-4A85-908A-5C0ECA4FE905}" destId="{B7557328-E826-4676-BEF1-96F59098B0C7}" srcOrd="12" destOrd="0" presId="urn:microsoft.com/office/officeart/2005/8/layout/radial6"/>
    <dgm:cxn modelId="{FA13952E-C209-4280-A7DA-1B2DA2B43743}" type="presParOf" srcId="{D32E423E-A6D4-4A85-908A-5C0ECA4FE905}" destId="{BEEDAD3D-6E13-4036-83FB-BFE400D667EE}" srcOrd="13" destOrd="0" presId="urn:microsoft.com/office/officeart/2005/8/layout/radial6"/>
    <dgm:cxn modelId="{7C5CA4F2-802F-40C0-8938-62E28F7930E7}" type="presParOf" srcId="{D32E423E-A6D4-4A85-908A-5C0ECA4FE905}" destId="{15C38E25-71CC-4EAC-B58B-96F85A19F3CA}" srcOrd="14" destOrd="0" presId="urn:microsoft.com/office/officeart/2005/8/layout/radial6"/>
    <dgm:cxn modelId="{34FAE448-636C-4607-A010-A0870B035050}" type="presParOf" srcId="{D32E423E-A6D4-4A85-908A-5C0ECA4FE905}" destId="{017009C4-2220-477B-BC35-90F31B8EA3D1}" srcOrd="15" destOrd="0" presId="urn:microsoft.com/office/officeart/2005/8/layout/radial6"/>
    <dgm:cxn modelId="{3D3DB528-9A96-4746-9A17-6209E7FDFEB5}" type="presParOf" srcId="{D32E423E-A6D4-4A85-908A-5C0ECA4FE905}" destId="{0B73BBA9-3B6B-4543-AD09-7DEB19EA5FCB}" srcOrd="16" destOrd="0" presId="urn:microsoft.com/office/officeart/2005/8/layout/radial6"/>
    <dgm:cxn modelId="{DE882208-1CA7-439C-9EDF-568B6C334553}" type="presParOf" srcId="{D32E423E-A6D4-4A85-908A-5C0ECA4FE905}" destId="{4B9ACEA9-C50F-404C-8CD5-4EB002CEDFC1}" srcOrd="17" destOrd="0" presId="urn:microsoft.com/office/officeart/2005/8/layout/radial6"/>
    <dgm:cxn modelId="{F911E644-2682-4A18-A06F-8F376D741A66}" type="presParOf" srcId="{D32E423E-A6D4-4A85-908A-5C0ECA4FE905}" destId="{B7D71279-1B64-4F29-B4AE-404AC17589A6}" srcOrd="18" destOrd="0" presId="urn:microsoft.com/office/officeart/2005/8/layout/radial6"/>
    <dgm:cxn modelId="{6A62A216-D964-4BFA-B920-40D0400BBA3F}" type="presParOf" srcId="{D32E423E-A6D4-4A85-908A-5C0ECA4FE905}" destId="{FA9F37FF-8C5D-4808-B30D-4BBCF466D778}" srcOrd="19" destOrd="0" presId="urn:microsoft.com/office/officeart/2005/8/layout/radial6"/>
    <dgm:cxn modelId="{C38798DC-6ECC-40C1-B7E7-FE6547101AC7}" type="presParOf" srcId="{D32E423E-A6D4-4A85-908A-5C0ECA4FE905}" destId="{4CE7F03C-3409-43E1-9B65-45A070F2E790}" srcOrd="20" destOrd="0" presId="urn:microsoft.com/office/officeart/2005/8/layout/radial6"/>
    <dgm:cxn modelId="{2F0F5667-BE20-48F1-8247-95E634F1C927}" type="presParOf" srcId="{D32E423E-A6D4-4A85-908A-5C0ECA4FE905}" destId="{57A85651-0F07-434A-87CC-268EE41AF24B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0571D70-385D-469C-80B8-BA49D72AE2EF}" type="doc">
      <dgm:prSet loTypeId="urn:microsoft.com/office/officeart/2005/8/layout/radial1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158F4F0-8DC5-4CD6-8A74-640205113672}">
      <dgm:prSet phldrT="[Texto]"/>
      <dgm:spPr/>
      <dgm:t>
        <a:bodyPr/>
        <a:lstStyle/>
        <a:p>
          <a:r>
            <a:rPr lang="es-ES" dirty="0" smtClean="0"/>
            <a:t>MOTORES DE BUSQUEDA</a:t>
          </a:r>
          <a:endParaRPr lang="es-ES" dirty="0"/>
        </a:p>
      </dgm:t>
    </dgm:pt>
    <dgm:pt modelId="{529F3B0F-70EB-43D2-9762-E80203465B75}" type="parTrans" cxnId="{D10B352A-D7EC-4ADC-AAA4-00DEA53517E9}">
      <dgm:prSet/>
      <dgm:spPr/>
      <dgm:t>
        <a:bodyPr/>
        <a:lstStyle/>
        <a:p>
          <a:endParaRPr lang="es-ES"/>
        </a:p>
      </dgm:t>
    </dgm:pt>
    <dgm:pt modelId="{D24BB8D7-72B4-4A82-94AC-A14F9E0296B1}" type="sibTrans" cxnId="{D10B352A-D7EC-4ADC-AAA4-00DEA53517E9}">
      <dgm:prSet/>
      <dgm:spPr/>
      <dgm:t>
        <a:bodyPr/>
        <a:lstStyle/>
        <a:p>
          <a:endParaRPr lang="es-ES"/>
        </a:p>
      </dgm:t>
    </dgm:pt>
    <dgm:pt modelId="{2373E9C4-B26D-4F72-9AB1-877244706647}">
      <dgm:prSet phldrT="[Texto]"/>
      <dgm:spPr/>
      <dgm:t>
        <a:bodyPr/>
        <a:lstStyle/>
        <a:p>
          <a:r>
            <a:rPr lang="es-ES" dirty="0" smtClean="0"/>
            <a:t>ALTAVISTA</a:t>
          </a:r>
          <a:endParaRPr lang="es-ES" dirty="0"/>
        </a:p>
      </dgm:t>
    </dgm:pt>
    <dgm:pt modelId="{0A3287A3-3054-4B3D-99FA-5A971162C9F2}" type="parTrans" cxnId="{FAC630F0-8473-4970-AF4D-E816122C923C}">
      <dgm:prSet/>
      <dgm:spPr/>
      <dgm:t>
        <a:bodyPr/>
        <a:lstStyle/>
        <a:p>
          <a:endParaRPr lang="es-ES"/>
        </a:p>
      </dgm:t>
    </dgm:pt>
    <dgm:pt modelId="{F5541E20-60A0-42AB-8998-5398E269F313}" type="sibTrans" cxnId="{FAC630F0-8473-4970-AF4D-E816122C923C}">
      <dgm:prSet/>
      <dgm:spPr/>
      <dgm:t>
        <a:bodyPr/>
        <a:lstStyle/>
        <a:p>
          <a:endParaRPr lang="es-ES"/>
        </a:p>
      </dgm:t>
    </dgm:pt>
    <dgm:pt modelId="{942A2770-5887-4682-8AA8-000783E6A91E}">
      <dgm:prSet phldrT="[Texto]"/>
      <dgm:spPr/>
      <dgm:t>
        <a:bodyPr/>
        <a:lstStyle/>
        <a:p>
          <a:r>
            <a:rPr lang="es-ES" dirty="0" smtClean="0"/>
            <a:t>GOOGLE</a:t>
          </a:r>
          <a:endParaRPr lang="es-ES" dirty="0"/>
        </a:p>
      </dgm:t>
    </dgm:pt>
    <dgm:pt modelId="{1F4B9BC8-185D-4B9A-AD06-E6706E2EB693}" type="parTrans" cxnId="{620F5932-9762-4A21-8B72-456F40138AB0}">
      <dgm:prSet/>
      <dgm:spPr/>
      <dgm:t>
        <a:bodyPr/>
        <a:lstStyle/>
        <a:p>
          <a:endParaRPr lang="es-ES"/>
        </a:p>
      </dgm:t>
    </dgm:pt>
    <dgm:pt modelId="{1F61827C-5D12-4B65-A723-E950F396C3AB}" type="sibTrans" cxnId="{620F5932-9762-4A21-8B72-456F40138AB0}">
      <dgm:prSet/>
      <dgm:spPr/>
      <dgm:t>
        <a:bodyPr/>
        <a:lstStyle/>
        <a:p>
          <a:endParaRPr lang="es-ES"/>
        </a:p>
      </dgm:t>
    </dgm:pt>
    <dgm:pt modelId="{5773544F-BA37-451F-B093-7DAF89C59E26}">
      <dgm:prSet phldrT="[Texto]"/>
      <dgm:spPr/>
      <dgm:t>
        <a:bodyPr/>
        <a:lstStyle/>
        <a:p>
          <a:r>
            <a:rPr lang="es-ES" dirty="0" smtClean="0"/>
            <a:t>YAHOO</a:t>
          </a:r>
          <a:endParaRPr lang="es-ES" dirty="0"/>
        </a:p>
      </dgm:t>
    </dgm:pt>
    <dgm:pt modelId="{E380C3E1-9B53-4F73-B5D4-5F849AE26EBB}" type="parTrans" cxnId="{FE096D8F-1B6F-4320-B039-C714518051F0}">
      <dgm:prSet/>
      <dgm:spPr/>
      <dgm:t>
        <a:bodyPr/>
        <a:lstStyle/>
        <a:p>
          <a:endParaRPr lang="es-ES"/>
        </a:p>
      </dgm:t>
    </dgm:pt>
    <dgm:pt modelId="{6AE09748-FAF3-4117-A5A6-1EA15E9CC1FB}" type="sibTrans" cxnId="{FE096D8F-1B6F-4320-B039-C714518051F0}">
      <dgm:prSet/>
      <dgm:spPr/>
      <dgm:t>
        <a:bodyPr/>
        <a:lstStyle/>
        <a:p>
          <a:endParaRPr lang="es-ES"/>
        </a:p>
      </dgm:t>
    </dgm:pt>
    <dgm:pt modelId="{8B3A029E-A29D-4313-8D02-D36566E37E90}">
      <dgm:prSet phldrT="[Texto]"/>
      <dgm:spPr/>
      <dgm:t>
        <a:bodyPr/>
        <a:lstStyle/>
        <a:p>
          <a:r>
            <a:rPr lang="es-ES" dirty="0" smtClean="0"/>
            <a:t>BING</a:t>
          </a:r>
          <a:endParaRPr lang="es-ES" dirty="0"/>
        </a:p>
      </dgm:t>
    </dgm:pt>
    <dgm:pt modelId="{4841B942-0871-4493-BEC1-42DA7C528953}" type="parTrans" cxnId="{672FCB0B-E2B3-4C47-BE19-B6ECC06D3B1F}">
      <dgm:prSet/>
      <dgm:spPr/>
      <dgm:t>
        <a:bodyPr/>
        <a:lstStyle/>
        <a:p>
          <a:endParaRPr lang="es-ES"/>
        </a:p>
      </dgm:t>
    </dgm:pt>
    <dgm:pt modelId="{77598FEE-9A60-4837-9BD0-AECF20AED8B0}" type="sibTrans" cxnId="{672FCB0B-E2B3-4C47-BE19-B6ECC06D3B1F}">
      <dgm:prSet/>
      <dgm:spPr/>
      <dgm:t>
        <a:bodyPr/>
        <a:lstStyle/>
        <a:p>
          <a:endParaRPr lang="es-ES"/>
        </a:p>
      </dgm:t>
    </dgm:pt>
    <dgm:pt modelId="{DE1AD923-F2E1-4678-A0FA-FE17247F7FB2}">
      <dgm:prSet/>
      <dgm:spPr/>
      <dgm:t>
        <a:bodyPr/>
        <a:lstStyle/>
        <a:p>
          <a:r>
            <a:rPr lang="es-ES" dirty="0" smtClean="0"/>
            <a:t>ASK</a:t>
          </a:r>
          <a:endParaRPr lang="es-ES" dirty="0"/>
        </a:p>
      </dgm:t>
    </dgm:pt>
    <dgm:pt modelId="{7F4E1116-38C2-4A88-AFFC-357ABF3DF446}" type="parTrans" cxnId="{768BE80D-DFFB-4020-9D86-6BCDC7026D16}">
      <dgm:prSet/>
      <dgm:spPr/>
      <dgm:t>
        <a:bodyPr/>
        <a:lstStyle/>
        <a:p>
          <a:endParaRPr lang="es-ES"/>
        </a:p>
      </dgm:t>
    </dgm:pt>
    <dgm:pt modelId="{F6C73F47-A3B3-4D9D-AAF0-A561F596E957}" type="sibTrans" cxnId="{768BE80D-DFFB-4020-9D86-6BCDC7026D16}">
      <dgm:prSet/>
      <dgm:spPr/>
      <dgm:t>
        <a:bodyPr/>
        <a:lstStyle/>
        <a:p>
          <a:endParaRPr lang="es-ES"/>
        </a:p>
      </dgm:t>
    </dgm:pt>
    <dgm:pt modelId="{5D375EBA-3A0F-4A9B-B1EF-FFA819696F7B}">
      <dgm:prSet/>
      <dgm:spPr/>
      <dgm:t>
        <a:bodyPr/>
        <a:lstStyle/>
        <a:p>
          <a:r>
            <a:rPr lang="es-ES" dirty="0" smtClean="0"/>
            <a:t>SEARCH</a:t>
          </a:r>
          <a:endParaRPr lang="es-ES" dirty="0"/>
        </a:p>
      </dgm:t>
    </dgm:pt>
    <dgm:pt modelId="{F4267C51-88FC-478E-978D-4AB7A02B2325}" type="parTrans" cxnId="{B20B83EC-185A-4B20-91BA-AF56C4AF12C3}">
      <dgm:prSet/>
      <dgm:spPr/>
      <dgm:t>
        <a:bodyPr/>
        <a:lstStyle/>
        <a:p>
          <a:endParaRPr lang="es-CO"/>
        </a:p>
      </dgm:t>
    </dgm:pt>
    <dgm:pt modelId="{F23ADDF3-3228-4FDC-B3C2-34AA741FD6F1}" type="sibTrans" cxnId="{B20B83EC-185A-4B20-91BA-AF56C4AF12C3}">
      <dgm:prSet/>
      <dgm:spPr/>
      <dgm:t>
        <a:bodyPr/>
        <a:lstStyle/>
        <a:p>
          <a:endParaRPr lang="es-CO"/>
        </a:p>
      </dgm:t>
    </dgm:pt>
    <dgm:pt modelId="{C82A6C22-9AAD-46DC-951F-456B15121FF9}" type="pres">
      <dgm:prSet presAssocID="{C0571D70-385D-469C-80B8-BA49D72AE2E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FE8F457-A2DB-4CE6-A4F8-26B3BD4AB873}" type="pres">
      <dgm:prSet presAssocID="{1158F4F0-8DC5-4CD6-8A74-640205113672}" presName="centerShape" presStyleLbl="node0" presStyleIdx="0" presStyleCnt="1"/>
      <dgm:spPr/>
      <dgm:t>
        <a:bodyPr/>
        <a:lstStyle/>
        <a:p>
          <a:endParaRPr lang="es-CO"/>
        </a:p>
      </dgm:t>
    </dgm:pt>
    <dgm:pt modelId="{49B84224-2088-4FDE-8A15-5FCED65CA750}" type="pres">
      <dgm:prSet presAssocID="{0A3287A3-3054-4B3D-99FA-5A971162C9F2}" presName="Name9" presStyleLbl="parChTrans1D2" presStyleIdx="0" presStyleCnt="6"/>
      <dgm:spPr/>
      <dgm:t>
        <a:bodyPr/>
        <a:lstStyle/>
        <a:p>
          <a:endParaRPr lang="es-CO"/>
        </a:p>
      </dgm:t>
    </dgm:pt>
    <dgm:pt modelId="{38DA40BC-39CD-4BF4-BF6B-B0CE05045204}" type="pres">
      <dgm:prSet presAssocID="{0A3287A3-3054-4B3D-99FA-5A971162C9F2}" presName="connTx" presStyleLbl="parChTrans1D2" presStyleIdx="0" presStyleCnt="6"/>
      <dgm:spPr/>
      <dgm:t>
        <a:bodyPr/>
        <a:lstStyle/>
        <a:p>
          <a:endParaRPr lang="es-CO"/>
        </a:p>
      </dgm:t>
    </dgm:pt>
    <dgm:pt modelId="{E85FC673-B36C-4BD4-AA15-5037D199A4AF}" type="pres">
      <dgm:prSet presAssocID="{2373E9C4-B26D-4F72-9AB1-87724470664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5DECFAA-2A64-4A70-A56C-BAC70FA80775}" type="pres">
      <dgm:prSet presAssocID="{1F4B9BC8-185D-4B9A-AD06-E6706E2EB693}" presName="Name9" presStyleLbl="parChTrans1D2" presStyleIdx="1" presStyleCnt="6"/>
      <dgm:spPr/>
      <dgm:t>
        <a:bodyPr/>
        <a:lstStyle/>
        <a:p>
          <a:endParaRPr lang="es-CO"/>
        </a:p>
      </dgm:t>
    </dgm:pt>
    <dgm:pt modelId="{24D30E42-F770-4A9A-9451-8881284E4B64}" type="pres">
      <dgm:prSet presAssocID="{1F4B9BC8-185D-4B9A-AD06-E6706E2EB693}" presName="connTx" presStyleLbl="parChTrans1D2" presStyleIdx="1" presStyleCnt="6"/>
      <dgm:spPr/>
      <dgm:t>
        <a:bodyPr/>
        <a:lstStyle/>
        <a:p>
          <a:endParaRPr lang="es-CO"/>
        </a:p>
      </dgm:t>
    </dgm:pt>
    <dgm:pt modelId="{530F4AEE-8D40-4572-9243-C56DC69CB98A}" type="pres">
      <dgm:prSet presAssocID="{942A2770-5887-4682-8AA8-000783E6A91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D6B24D7-D3BE-4C94-8C72-044D024F7CBF}" type="pres">
      <dgm:prSet presAssocID="{E380C3E1-9B53-4F73-B5D4-5F849AE26EBB}" presName="Name9" presStyleLbl="parChTrans1D2" presStyleIdx="2" presStyleCnt="6"/>
      <dgm:spPr/>
      <dgm:t>
        <a:bodyPr/>
        <a:lstStyle/>
        <a:p>
          <a:endParaRPr lang="es-CO"/>
        </a:p>
      </dgm:t>
    </dgm:pt>
    <dgm:pt modelId="{DEFADA7D-C4CE-4322-BAAD-D2B9543632F5}" type="pres">
      <dgm:prSet presAssocID="{E380C3E1-9B53-4F73-B5D4-5F849AE26EBB}" presName="connTx" presStyleLbl="parChTrans1D2" presStyleIdx="2" presStyleCnt="6"/>
      <dgm:spPr/>
      <dgm:t>
        <a:bodyPr/>
        <a:lstStyle/>
        <a:p>
          <a:endParaRPr lang="es-CO"/>
        </a:p>
      </dgm:t>
    </dgm:pt>
    <dgm:pt modelId="{69F2FFD8-F164-4D2F-8899-33CF45B84E13}" type="pres">
      <dgm:prSet presAssocID="{5773544F-BA37-451F-B093-7DAF89C59E2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D06062E-18F6-46F2-BEFF-35C9DFB2C905}" type="pres">
      <dgm:prSet presAssocID="{4841B942-0871-4493-BEC1-42DA7C528953}" presName="Name9" presStyleLbl="parChTrans1D2" presStyleIdx="3" presStyleCnt="6"/>
      <dgm:spPr/>
      <dgm:t>
        <a:bodyPr/>
        <a:lstStyle/>
        <a:p>
          <a:endParaRPr lang="es-CO"/>
        </a:p>
      </dgm:t>
    </dgm:pt>
    <dgm:pt modelId="{26BFE7BE-F21D-43AB-9057-32B838D77283}" type="pres">
      <dgm:prSet presAssocID="{4841B942-0871-4493-BEC1-42DA7C528953}" presName="connTx" presStyleLbl="parChTrans1D2" presStyleIdx="3" presStyleCnt="6"/>
      <dgm:spPr/>
      <dgm:t>
        <a:bodyPr/>
        <a:lstStyle/>
        <a:p>
          <a:endParaRPr lang="es-CO"/>
        </a:p>
      </dgm:t>
    </dgm:pt>
    <dgm:pt modelId="{753A51F2-73A8-476A-876A-ADED1A5E04D8}" type="pres">
      <dgm:prSet presAssocID="{8B3A029E-A29D-4313-8D02-D36566E37E9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5AD6082-186F-4E3E-BF38-BFF3FABB6931}" type="pres">
      <dgm:prSet presAssocID="{7F4E1116-38C2-4A88-AFFC-357ABF3DF446}" presName="Name9" presStyleLbl="parChTrans1D2" presStyleIdx="4" presStyleCnt="6"/>
      <dgm:spPr/>
      <dgm:t>
        <a:bodyPr/>
        <a:lstStyle/>
        <a:p>
          <a:endParaRPr lang="es-CO"/>
        </a:p>
      </dgm:t>
    </dgm:pt>
    <dgm:pt modelId="{D0B881E3-5BC3-4D44-B99E-0C7E021D7C6E}" type="pres">
      <dgm:prSet presAssocID="{7F4E1116-38C2-4A88-AFFC-357ABF3DF446}" presName="connTx" presStyleLbl="parChTrans1D2" presStyleIdx="4" presStyleCnt="6"/>
      <dgm:spPr/>
      <dgm:t>
        <a:bodyPr/>
        <a:lstStyle/>
        <a:p>
          <a:endParaRPr lang="es-CO"/>
        </a:p>
      </dgm:t>
    </dgm:pt>
    <dgm:pt modelId="{450F20ED-47EB-4057-9DCB-65AC3358D9FF}" type="pres">
      <dgm:prSet presAssocID="{DE1AD923-F2E1-4678-A0FA-FE17247F7F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34E68C6-E836-4945-91D9-272DFB652F55}" type="pres">
      <dgm:prSet presAssocID="{F4267C51-88FC-478E-978D-4AB7A02B2325}" presName="Name9" presStyleLbl="parChTrans1D2" presStyleIdx="5" presStyleCnt="6"/>
      <dgm:spPr/>
      <dgm:t>
        <a:bodyPr/>
        <a:lstStyle/>
        <a:p>
          <a:endParaRPr lang="es-CO"/>
        </a:p>
      </dgm:t>
    </dgm:pt>
    <dgm:pt modelId="{38EA6715-1181-48EF-B900-7905E86EE989}" type="pres">
      <dgm:prSet presAssocID="{F4267C51-88FC-478E-978D-4AB7A02B2325}" presName="connTx" presStyleLbl="parChTrans1D2" presStyleIdx="5" presStyleCnt="6"/>
      <dgm:spPr/>
      <dgm:t>
        <a:bodyPr/>
        <a:lstStyle/>
        <a:p>
          <a:endParaRPr lang="es-CO"/>
        </a:p>
      </dgm:t>
    </dgm:pt>
    <dgm:pt modelId="{4CE4981A-4FB6-4CD3-9C77-9D260ECCB1B0}" type="pres">
      <dgm:prSet presAssocID="{5D375EBA-3A0F-4A9B-B1EF-FFA819696F7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85166E4-DF9D-4338-B0B5-40D81F9580B8}" type="presOf" srcId="{1F4B9BC8-185D-4B9A-AD06-E6706E2EB693}" destId="{45DECFAA-2A64-4A70-A56C-BAC70FA80775}" srcOrd="0" destOrd="0" presId="urn:microsoft.com/office/officeart/2005/8/layout/radial1"/>
    <dgm:cxn modelId="{FAC630F0-8473-4970-AF4D-E816122C923C}" srcId="{1158F4F0-8DC5-4CD6-8A74-640205113672}" destId="{2373E9C4-B26D-4F72-9AB1-877244706647}" srcOrd="0" destOrd="0" parTransId="{0A3287A3-3054-4B3D-99FA-5A971162C9F2}" sibTransId="{F5541E20-60A0-42AB-8998-5398E269F313}"/>
    <dgm:cxn modelId="{CB76BDC5-BAF2-467C-840E-C4E6C19DD2F8}" type="presOf" srcId="{942A2770-5887-4682-8AA8-000783E6A91E}" destId="{530F4AEE-8D40-4572-9243-C56DC69CB98A}" srcOrd="0" destOrd="0" presId="urn:microsoft.com/office/officeart/2005/8/layout/radial1"/>
    <dgm:cxn modelId="{DA6443A0-8074-4007-94B2-801EF62C3772}" type="presOf" srcId="{F4267C51-88FC-478E-978D-4AB7A02B2325}" destId="{38EA6715-1181-48EF-B900-7905E86EE989}" srcOrd="1" destOrd="0" presId="urn:microsoft.com/office/officeart/2005/8/layout/radial1"/>
    <dgm:cxn modelId="{3F791D8F-BE34-4A6E-8FDA-861EBAC159AC}" type="presOf" srcId="{E380C3E1-9B53-4F73-B5D4-5F849AE26EBB}" destId="{DEFADA7D-C4CE-4322-BAAD-D2B9543632F5}" srcOrd="1" destOrd="0" presId="urn:microsoft.com/office/officeart/2005/8/layout/radial1"/>
    <dgm:cxn modelId="{C5E593FB-3246-451F-8141-20BAE2AB7350}" type="presOf" srcId="{2373E9C4-B26D-4F72-9AB1-877244706647}" destId="{E85FC673-B36C-4BD4-AA15-5037D199A4AF}" srcOrd="0" destOrd="0" presId="urn:microsoft.com/office/officeart/2005/8/layout/radial1"/>
    <dgm:cxn modelId="{672FCB0B-E2B3-4C47-BE19-B6ECC06D3B1F}" srcId="{1158F4F0-8DC5-4CD6-8A74-640205113672}" destId="{8B3A029E-A29D-4313-8D02-D36566E37E90}" srcOrd="3" destOrd="0" parTransId="{4841B942-0871-4493-BEC1-42DA7C528953}" sibTransId="{77598FEE-9A60-4837-9BD0-AECF20AED8B0}"/>
    <dgm:cxn modelId="{620F5932-9762-4A21-8B72-456F40138AB0}" srcId="{1158F4F0-8DC5-4CD6-8A74-640205113672}" destId="{942A2770-5887-4682-8AA8-000783E6A91E}" srcOrd="1" destOrd="0" parTransId="{1F4B9BC8-185D-4B9A-AD06-E6706E2EB693}" sibTransId="{1F61827C-5D12-4B65-A723-E950F396C3AB}"/>
    <dgm:cxn modelId="{2A3CC8EC-80A4-4C70-A60D-B1B1B41223BB}" type="presOf" srcId="{4841B942-0871-4493-BEC1-42DA7C528953}" destId="{26BFE7BE-F21D-43AB-9057-32B838D77283}" srcOrd="1" destOrd="0" presId="urn:microsoft.com/office/officeart/2005/8/layout/radial1"/>
    <dgm:cxn modelId="{D089375B-DE1E-4DB8-81A4-8178EF844175}" type="presOf" srcId="{1158F4F0-8DC5-4CD6-8A74-640205113672}" destId="{CFE8F457-A2DB-4CE6-A4F8-26B3BD4AB873}" srcOrd="0" destOrd="0" presId="urn:microsoft.com/office/officeart/2005/8/layout/radial1"/>
    <dgm:cxn modelId="{44060B3F-0EA4-4808-BE88-BE48CDFCEA72}" type="presOf" srcId="{F4267C51-88FC-478E-978D-4AB7A02B2325}" destId="{634E68C6-E836-4945-91D9-272DFB652F55}" srcOrd="0" destOrd="0" presId="urn:microsoft.com/office/officeart/2005/8/layout/radial1"/>
    <dgm:cxn modelId="{DA6C4001-5238-45BF-9EE8-E86A727F889E}" type="presOf" srcId="{C0571D70-385D-469C-80B8-BA49D72AE2EF}" destId="{C82A6C22-9AAD-46DC-951F-456B15121FF9}" srcOrd="0" destOrd="0" presId="urn:microsoft.com/office/officeart/2005/8/layout/radial1"/>
    <dgm:cxn modelId="{7FCB6E22-4036-4AC4-970D-8A3B2C068C8F}" type="presOf" srcId="{1F4B9BC8-185D-4B9A-AD06-E6706E2EB693}" destId="{24D30E42-F770-4A9A-9451-8881284E4B64}" srcOrd="1" destOrd="0" presId="urn:microsoft.com/office/officeart/2005/8/layout/radial1"/>
    <dgm:cxn modelId="{FD2D6389-E5E8-4705-805C-E54B82893C9E}" type="presOf" srcId="{0A3287A3-3054-4B3D-99FA-5A971162C9F2}" destId="{49B84224-2088-4FDE-8A15-5FCED65CA750}" srcOrd="0" destOrd="0" presId="urn:microsoft.com/office/officeart/2005/8/layout/radial1"/>
    <dgm:cxn modelId="{B09B9DDD-5C47-4A79-8082-9C76900783B9}" type="presOf" srcId="{DE1AD923-F2E1-4678-A0FA-FE17247F7FB2}" destId="{450F20ED-47EB-4057-9DCB-65AC3358D9FF}" srcOrd="0" destOrd="0" presId="urn:microsoft.com/office/officeart/2005/8/layout/radial1"/>
    <dgm:cxn modelId="{B20B83EC-185A-4B20-91BA-AF56C4AF12C3}" srcId="{1158F4F0-8DC5-4CD6-8A74-640205113672}" destId="{5D375EBA-3A0F-4A9B-B1EF-FFA819696F7B}" srcOrd="5" destOrd="0" parTransId="{F4267C51-88FC-478E-978D-4AB7A02B2325}" sibTransId="{F23ADDF3-3228-4FDC-B3C2-34AA741FD6F1}"/>
    <dgm:cxn modelId="{F1B5709C-3445-4221-B544-47984F485A6D}" type="presOf" srcId="{5D375EBA-3A0F-4A9B-B1EF-FFA819696F7B}" destId="{4CE4981A-4FB6-4CD3-9C77-9D260ECCB1B0}" srcOrd="0" destOrd="0" presId="urn:microsoft.com/office/officeart/2005/8/layout/radial1"/>
    <dgm:cxn modelId="{0A28083F-5696-4AF9-8EF4-AA658EF24CE5}" type="presOf" srcId="{7F4E1116-38C2-4A88-AFFC-357ABF3DF446}" destId="{D0B881E3-5BC3-4D44-B99E-0C7E021D7C6E}" srcOrd="1" destOrd="0" presId="urn:microsoft.com/office/officeart/2005/8/layout/radial1"/>
    <dgm:cxn modelId="{523FDFCF-ABEE-498B-9561-D8B3414F95F2}" type="presOf" srcId="{5773544F-BA37-451F-B093-7DAF89C59E26}" destId="{69F2FFD8-F164-4D2F-8899-33CF45B84E13}" srcOrd="0" destOrd="0" presId="urn:microsoft.com/office/officeart/2005/8/layout/radial1"/>
    <dgm:cxn modelId="{1A896D70-7B4D-4D4F-9E28-46B9DAE98F25}" type="presOf" srcId="{0A3287A3-3054-4B3D-99FA-5A971162C9F2}" destId="{38DA40BC-39CD-4BF4-BF6B-B0CE05045204}" srcOrd="1" destOrd="0" presId="urn:microsoft.com/office/officeart/2005/8/layout/radial1"/>
    <dgm:cxn modelId="{4747F3AF-3614-48A7-BFF8-09DB83975EEF}" type="presOf" srcId="{7F4E1116-38C2-4A88-AFFC-357ABF3DF446}" destId="{E5AD6082-186F-4E3E-BF38-BFF3FABB6931}" srcOrd="0" destOrd="0" presId="urn:microsoft.com/office/officeart/2005/8/layout/radial1"/>
    <dgm:cxn modelId="{9212ED55-0616-489A-AB9C-393199F20E36}" type="presOf" srcId="{4841B942-0871-4493-BEC1-42DA7C528953}" destId="{0D06062E-18F6-46F2-BEFF-35C9DFB2C905}" srcOrd="0" destOrd="0" presId="urn:microsoft.com/office/officeart/2005/8/layout/radial1"/>
    <dgm:cxn modelId="{6819AD04-7F3B-401D-840B-650ECF1FC5EB}" type="presOf" srcId="{8B3A029E-A29D-4313-8D02-D36566E37E90}" destId="{753A51F2-73A8-476A-876A-ADED1A5E04D8}" srcOrd="0" destOrd="0" presId="urn:microsoft.com/office/officeart/2005/8/layout/radial1"/>
    <dgm:cxn modelId="{D10B352A-D7EC-4ADC-AAA4-00DEA53517E9}" srcId="{C0571D70-385D-469C-80B8-BA49D72AE2EF}" destId="{1158F4F0-8DC5-4CD6-8A74-640205113672}" srcOrd="0" destOrd="0" parTransId="{529F3B0F-70EB-43D2-9762-E80203465B75}" sibTransId="{D24BB8D7-72B4-4A82-94AC-A14F9E0296B1}"/>
    <dgm:cxn modelId="{17522702-B536-46C4-A126-8C2A27FB6B4E}" type="presOf" srcId="{E380C3E1-9B53-4F73-B5D4-5F849AE26EBB}" destId="{5D6B24D7-D3BE-4C94-8C72-044D024F7CBF}" srcOrd="0" destOrd="0" presId="urn:microsoft.com/office/officeart/2005/8/layout/radial1"/>
    <dgm:cxn modelId="{FE096D8F-1B6F-4320-B039-C714518051F0}" srcId="{1158F4F0-8DC5-4CD6-8A74-640205113672}" destId="{5773544F-BA37-451F-B093-7DAF89C59E26}" srcOrd="2" destOrd="0" parTransId="{E380C3E1-9B53-4F73-B5D4-5F849AE26EBB}" sibTransId="{6AE09748-FAF3-4117-A5A6-1EA15E9CC1FB}"/>
    <dgm:cxn modelId="{768BE80D-DFFB-4020-9D86-6BCDC7026D16}" srcId="{1158F4F0-8DC5-4CD6-8A74-640205113672}" destId="{DE1AD923-F2E1-4678-A0FA-FE17247F7FB2}" srcOrd="4" destOrd="0" parTransId="{7F4E1116-38C2-4A88-AFFC-357ABF3DF446}" sibTransId="{F6C73F47-A3B3-4D9D-AAF0-A561F596E957}"/>
    <dgm:cxn modelId="{08D52E0E-675C-4A42-B696-172C45770D49}" type="presParOf" srcId="{C82A6C22-9AAD-46DC-951F-456B15121FF9}" destId="{CFE8F457-A2DB-4CE6-A4F8-26B3BD4AB873}" srcOrd="0" destOrd="0" presId="urn:microsoft.com/office/officeart/2005/8/layout/radial1"/>
    <dgm:cxn modelId="{8165EAB2-4F33-4BAD-96D4-68E3366BA602}" type="presParOf" srcId="{C82A6C22-9AAD-46DC-951F-456B15121FF9}" destId="{49B84224-2088-4FDE-8A15-5FCED65CA750}" srcOrd="1" destOrd="0" presId="urn:microsoft.com/office/officeart/2005/8/layout/radial1"/>
    <dgm:cxn modelId="{F3DC59F9-A843-43DE-B77D-14F50CB52DD7}" type="presParOf" srcId="{49B84224-2088-4FDE-8A15-5FCED65CA750}" destId="{38DA40BC-39CD-4BF4-BF6B-B0CE05045204}" srcOrd="0" destOrd="0" presId="urn:microsoft.com/office/officeart/2005/8/layout/radial1"/>
    <dgm:cxn modelId="{4845E087-889A-4518-AEDA-C02B335AF58B}" type="presParOf" srcId="{C82A6C22-9AAD-46DC-951F-456B15121FF9}" destId="{E85FC673-B36C-4BD4-AA15-5037D199A4AF}" srcOrd="2" destOrd="0" presId="urn:microsoft.com/office/officeart/2005/8/layout/radial1"/>
    <dgm:cxn modelId="{DABE9387-9090-4D8C-9EDA-FB1D71762767}" type="presParOf" srcId="{C82A6C22-9AAD-46DC-951F-456B15121FF9}" destId="{45DECFAA-2A64-4A70-A56C-BAC70FA80775}" srcOrd="3" destOrd="0" presId="urn:microsoft.com/office/officeart/2005/8/layout/radial1"/>
    <dgm:cxn modelId="{16E807E0-4E2F-4662-BDDC-9D156B8BB50A}" type="presParOf" srcId="{45DECFAA-2A64-4A70-A56C-BAC70FA80775}" destId="{24D30E42-F770-4A9A-9451-8881284E4B64}" srcOrd="0" destOrd="0" presId="urn:microsoft.com/office/officeart/2005/8/layout/radial1"/>
    <dgm:cxn modelId="{6FCD641F-009F-4C24-8323-FC1D47F4879D}" type="presParOf" srcId="{C82A6C22-9AAD-46DC-951F-456B15121FF9}" destId="{530F4AEE-8D40-4572-9243-C56DC69CB98A}" srcOrd="4" destOrd="0" presId="urn:microsoft.com/office/officeart/2005/8/layout/radial1"/>
    <dgm:cxn modelId="{1240F37B-1954-4427-97A0-B04BC4353C0A}" type="presParOf" srcId="{C82A6C22-9AAD-46DC-951F-456B15121FF9}" destId="{5D6B24D7-D3BE-4C94-8C72-044D024F7CBF}" srcOrd="5" destOrd="0" presId="urn:microsoft.com/office/officeart/2005/8/layout/radial1"/>
    <dgm:cxn modelId="{DE875EFC-8E7F-4B0D-B8DF-82725E0633D1}" type="presParOf" srcId="{5D6B24D7-D3BE-4C94-8C72-044D024F7CBF}" destId="{DEFADA7D-C4CE-4322-BAAD-D2B9543632F5}" srcOrd="0" destOrd="0" presId="urn:microsoft.com/office/officeart/2005/8/layout/radial1"/>
    <dgm:cxn modelId="{70B5A065-25E6-425A-8F58-8DDDC5524C34}" type="presParOf" srcId="{C82A6C22-9AAD-46DC-951F-456B15121FF9}" destId="{69F2FFD8-F164-4D2F-8899-33CF45B84E13}" srcOrd="6" destOrd="0" presId="urn:microsoft.com/office/officeart/2005/8/layout/radial1"/>
    <dgm:cxn modelId="{2E599A35-ACD3-41D4-B08B-5603EDA4E2DB}" type="presParOf" srcId="{C82A6C22-9AAD-46DC-951F-456B15121FF9}" destId="{0D06062E-18F6-46F2-BEFF-35C9DFB2C905}" srcOrd="7" destOrd="0" presId="urn:microsoft.com/office/officeart/2005/8/layout/radial1"/>
    <dgm:cxn modelId="{A4EAB9BC-3ECD-4DAC-928E-A6AC138CF667}" type="presParOf" srcId="{0D06062E-18F6-46F2-BEFF-35C9DFB2C905}" destId="{26BFE7BE-F21D-43AB-9057-32B838D77283}" srcOrd="0" destOrd="0" presId="urn:microsoft.com/office/officeart/2005/8/layout/radial1"/>
    <dgm:cxn modelId="{B66A8B0F-88F1-41EC-8CD1-1713C09FECFC}" type="presParOf" srcId="{C82A6C22-9AAD-46DC-951F-456B15121FF9}" destId="{753A51F2-73A8-476A-876A-ADED1A5E04D8}" srcOrd="8" destOrd="0" presId="urn:microsoft.com/office/officeart/2005/8/layout/radial1"/>
    <dgm:cxn modelId="{19A57854-8CF3-459A-8D1F-29844E79223E}" type="presParOf" srcId="{C82A6C22-9AAD-46DC-951F-456B15121FF9}" destId="{E5AD6082-186F-4E3E-BF38-BFF3FABB6931}" srcOrd="9" destOrd="0" presId="urn:microsoft.com/office/officeart/2005/8/layout/radial1"/>
    <dgm:cxn modelId="{02AC6E13-D325-4820-8B23-B64076A97D7E}" type="presParOf" srcId="{E5AD6082-186F-4E3E-BF38-BFF3FABB6931}" destId="{D0B881E3-5BC3-4D44-B99E-0C7E021D7C6E}" srcOrd="0" destOrd="0" presId="urn:microsoft.com/office/officeart/2005/8/layout/radial1"/>
    <dgm:cxn modelId="{325F5188-FB83-4377-AB1C-6D46C7CFB379}" type="presParOf" srcId="{C82A6C22-9AAD-46DC-951F-456B15121FF9}" destId="{450F20ED-47EB-4057-9DCB-65AC3358D9FF}" srcOrd="10" destOrd="0" presId="urn:microsoft.com/office/officeart/2005/8/layout/radial1"/>
    <dgm:cxn modelId="{8FB9BF81-4182-4D9F-83C0-E687EE28A2B1}" type="presParOf" srcId="{C82A6C22-9AAD-46DC-951F-456B15121FF9}" destId="{634E68C6-E836-4945-91D9-272DFB652F55}" srcOrd="11" destOrd="0" presId="urn:microsoft.com/office/officeart/2005/8/layout/radial1"/>
    <dgm:cxn modelId="{BE1B7783-652A-4903-9760-47EC390DEBCE}" type="presParOf" srcId="{634E68C6-E836-4945-91D9-272DFB652F55}" destId="{38EA6715-1181-48EF-B900-7905E86EE989}" srcOrd="0" destOrd="0" presId="urn:microsoft.com/office/officeart/2005/8/layout/radial1"/>
    <dgm:cxn modelId="{B8339F21-69F1-4BEC-8D05-9E349A16FDA0}" type="presParOf" srcId="{C82A6C22-9AAD-46DC-951F-456B15121FF9}" destId="{4CE4981A-4FB6-4CD3-9C77-9D260ECCB1B0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BBEDA-A470-44D8-89D5-1C90B77ACC88}">
      <dsp:nvSpPr>
        <dsp:cNvPr id="0" name=""/>
        <dsp:cNvSpPr/>
      </dsp:nvSpPr>
      <dsp:spPr>
        <a:xfrm>
          <a:off x="4839180" y="4612266"/>
          <a:ext cx="350540" cy="1669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5270" y="0"/>
              </a:lnTo>
              <a:lnTo>
                <a:pt x="175270" y="1669877"/>
              </a:lnTo>
              <a:lnTo>
                <a:pt x="350540" y="16698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4971793" y="5404548"/>
        <a:ext cx="85313" cy="85313"/>
      </dsp:txXfrm>
    </dsp:sp>
    <dsp:sp modelId="{599905BC-6CDB-4D01-864C-31CBBE3BECFF}">
      <dsp:nvSpPr>
        <dsp:cNvPr id="0" name=""/>
        <dsp:cNvSpPr/>
      </dsp:nvSpPr>
      <dsp:spPr>
        <a:xfrm>
          <a:off x="4839180" y="4612266"/>
          <a:ext cx="350540" cy="1001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5270" y="0"/>
              </a:lnTo>
              <a:lnTo>
                <a:pt x="175270" y="1001926"/>
              </a:lnTo>
              <a:lnTo>
                <a:pt x="350540" y="100192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987913" y="5086692"/>
        <a:ext cx="53073" cy="53073"/>
      </dsp:txXfrm>
    </dsp:sp>
    <dsp:sp modelId="{B800C0C6-355D-4E89-AE23-78496919F75A}">
      <dsp:nvSpPr>
        <dsp:cNvPr id="0" name=""/>
        <dsp:cNvSpPr/>
      </dsp:nvSpPr>
      <dsp:spPr>
        <a:xfrm>
          <a:off x="4839180" y="4612266"/>
          <a:ext cx="350540" cy="333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5270" y="0"/>
              </a:lnTo>
              <a:lnTo>
                <a:pt x="175270" y="333975"/>
              </a:lnTo>
              <a:lnTo>
                <a:pt x="350540" y="3339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002346" y="4767149"/>
        <a:ext cx="24208" cy="24208"/>
      </dsp:txXfrm>
    </dsp:sp>
    <dsp:sp modelId="{6D6CFD12-90A3-4E69-9C07-0D7FBD4060C9}">
      <dsp:nvSpPr>
        <dsp:cNvPr id="0" name=""/>
        <dsp:cNvSpPr/>
      </dsp:nvSpPr>
      <dsp:spPr>
        <a:xfrm>
          <a:off x="4839180" y="4278290"/>
          <a:ext cx="350540" cy="333975"/>
        </a:xfrm>
        <a:custGeom>
          <a:avLst/>
          <a:gdLst/>
          <a:ahLst/>
          <a:cxnLst/>
          <a:rect l="0" t="0" r="0" b="0"/>
          <a:pathLst>
            <a:path>
              <a:moveTo>
                <a:pt x="0" y="333975"/>
              </a:moveTo>
              <a:lnTo>
                <a:pt x="175270" y="333975"/>
              </a:lnTo>
              <a:lnTo>
                <a:pt x="175270" y="0"/>
              </a:lnTo>
              <a:lnTo>
                <a:pt x="350540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002346" y="4433174"/>
        <a:ext cx="24208" cy="24208"/>
      </dsp:txXfrm>
    </dsp:sp>
    <dsp:sp modelId="{B37767B0-A9A5-4D77-A034-31B962B02806}">
      <dsp:nvSpPr>
        <dsp:cNvPr id="0" name=""/>
        <dsp:cNvSpPr/>
      </dsp:nvSpPr>
      <dsp:spPr>
        <a:xfrm>
          <a:off x="4839180" y="3610339"/>
          <a:ext cx="350540" cy="1001926"/>
        </a:xfrm>
        <a:custGeom>
          <a:avLst/>
          <a:gdLst/>
          <a:ahLst/>
          <a:cxnLst/>
          <a:rect l="0" t="0" r="0" b="0"/>
          <a:pathLst>
            <a:path>
              <a:moveTo>
                <a:pt x="0" y="1001926"/>
              </a:moveTo>
              <a:lnTo>
                <a:pt x="175270" y="1001926"/>
              </a:lnTo>
              <a:lnTo>
                <a:pt x="175270" y="0"/>
              </a:lnTo>
              <a:lnTo>
                <a:pt x="350540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987913" y="4084765"/>
        <a:ext cx="53073" cy="53073"/>
      </dsp:txXfrm>
    </dsp:sp>
    <dsp:sp modelId="{A6B22CD2-E35E-4C8E-A010-F2BA73317F32}">
      <dsp:nvSpPr>
        <dsp:cNvPr id="0" name=""/>
        <dsp:cNvSpPr/>
      </dsp:nvSpPr>
      <dsp:spPr>
        <a:xfrm>
          <a:off x="4839180" y="2942388"/>
          <a:ext cx="350540" cy="1669877"/>
        </a:xfrm>
        <a:custGeom>
          <a:avLst/>
          <a:gdLst/>
          <a:ahLst/>
          <a:cxnLst/>
          <a:rect l="0" t="0" r="0" b="0"/>
          <a:pathLst>
            <a:path>
              <a:moveTo>
                <a:pt x="0" y="1669877"/>
              </a:moveTo>
              <a:lnTo>
                <a:pt x="175270" y="1669877"/>
              </a:lnTo>
              <a:lnTo>
                <a:pt x="175270" y="0"/>
              </a:lnTo>
              <a:lnTo>
                <a:pt x="350540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4971793" y="3734670"/>
        <a:ext cx="85313" cy="85313"/>
      </dsp:txXfrm>
    </dsp:sp>
    <dsp:sp modelId="{C30FF19E-DDA9-4443-89BA-099BAAD52A86}">
      <dsp:nvSpPr>
        <dsp:cNvPr id="0" name=""/>
        <dsp:cNvSpPr/>
      </dsp:nvSpPr>
      <dsp:spPr>
        <a:xfrm>
          <a:off x="2735935" y="2942388"/>
          <a:ext cx="350540" cy="1669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5270" y="0"/>
              </a:lnTo>
              <a:lnTo>
                <a:pt x="175270" y="1669877"/>
              </a:lnTo>
              <a:lnTo>
                <a:pt x="350540" y="16698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2868549" y="3734670"/>
        <a:ext cx="85313" cy="85313"/>
      </dsp:txXfrm>
    </dsp:sp>
    <dsp:sp modelId="{2A99CA63-A5E0-4700-B44B-6B1FA8647381}">
      <dsp:nvSpPr>
        <dsp:cNvPr id="0" name=""/>
        <dsp:cNvSpPr/>
      </dsp:nvSpPr>
      <dsp:spPr>
        <a:xfrm>
          <a:off x="4839180" y="1272510"/>
          <a:ext cx="350540" cy="1001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5270" y="0"/>
              </a:lnTo>
              <a:lnTo>
                <a:pt x="175270" y="1001926"/>
              </a:lnTo>
              <a:lnTo>
                <a:pt x="350540" y="100192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987913" y="1746937"/>
        <a:ext cx="53073" cy="53073"/>
      </dsp:txXfrm>
    </dsp:sp>
    <dsp:sp modelId="{2597B4B5-DFB8-4737-97FA-3BA8D2F9B2E3}">
      <dsp:nvSpPr>
        <dsp:cNvPr id="0" name=""/>
        <dsp:cNvSpPr/>
      </dsp:nvSpPr>
      <dsp:spPr>
        <a:xfrm>
          <a:off x="4839180" y="1272510"/>
          <a:ext cx="350540" cy="333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5270" y="0"/>
              </a:lnTo>
              <a:lnTo>
                <a:pt x="175270" y="333975"/>
              </a:lnTo>
              <a:lnTo>
                <a:pt x="350540" y="3339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002346" y="1427394"/>
        <a:ext cx="24208" cy="24208"/>
      </dsp:txXfrm>
    </dsp:sp>
    <dsp:sp modelId="{FF15B9ED-A158-4F6D-90F3-5E2EBE070A4B}">
      <dsp:nvSpPr>
        <dsp:cNvPr id="0" name=""/>
        <dsp:cNvSpPr/>
      </dsp:nvSpPr>
      <dsp:spPr>
        <a:xfrm>
          <a:off x="4839180" y="938535"/>
          <a:ext cx="350540" cy="333975"/>
        </a:xfrm>
        <a:custGeom>
          <a:avLst/>
          <a:gdLst/>
          <a:ahLst/>
          <a:cxnLst/>
          <a:rect l="0" t="0" r="0" b="0"/>
          <a:pathLst>
            <a:path>
              <a:moveTo>
                <a:pt x="0" y="333975"/>
              </a:moveTo>
              <a:lnTo>
                <a:pt x="175270" y="333975"/>
              </a:lnTo>
              <a:lnTo>
                <a:pt x="175270" y="0"/>
              </a:lnTo>
              <a:lnTo>
                <a:pt x="350540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002346" y="1093418"/>
        <a:ext cx="24208" cy="24208"/>
      </dsp:txXfrm>
    </dsp:sp>
    <dsp:sp modelId="{E713D8BC-D340-4343-ADDD-061FCB456975}">
      <dsp:nvSpPr>
        <dsp:cNvPr id="0" name=""/>
        <dsp:cNvSpPr/>
      </dsp:nvSpPr>
      <dsp:spPr>
        <a:xfrm>
          <a:off x="4839180" y="270583"/>
          <a:ext cx="350540" cy="1001926"/>
        </a:xfrm>
        <a:custGeom>
          <a:avLst/>
          <a:gdLst/>
          <a:ahLst/>
          <a:cxnLst/>
          <a:rect l="0" t="0" r="0" b="0"/>
          <a:pathLst>
            <a:path>
              <a:moveTo>
                <a:pt x="0" y="1001926"/>
              </a:moveTo>
              <a:lnTo>
                <a:pt x="175270" y="1001926"/>
              </a:lnTo>
              <a:lnTo>
                <a:pt x="175270" y="0"/>
              </a:lnTo>
              <a:lnTo>
                <a:pt x="350540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987913" y="745010"/>
        <a:ext cx="53073" cy="53073"/>
      </dsp:txXfrm>
    </dsp:sp>
    <dsp:sp modelId="{A7CF5F30-9001-4612-9631-3174AFE20BAB}">
      <dsp:nvSpPr>
        <dsp:cNvPr id="0" name=""/>
        <dsp:cNvSpPr/>
      </dsp:nvSpPr>
      <dsp:spPr>
        <a:xfrm>
          <a:off x="2735935" y="1272510"/>
          <a:ext cx="350540" cy="1669877"/>
        </a:xfrm>
        <a:custGeom>
          <a:avLst/>
          <a:gdLst/>
          <a:ahLst/>
          <a:cxnLst/>
          <a:rect l="0" t="0" r="0" b="0"/>
          <a:pathLst>
            <a:path>
              <a:moveTo>
                <a:pt x="0" y="1669877"/>
              </a:moveTo>
              <a:lnTo>
                <a:pt x="175270" y="1669877"/>
              </a:lnTo>
              <a:lnTo>
                <a:pt x="175270" y="0"/>
              </a:lnTo>
              <a:lnTo>
                <a:pt x="350540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2868549" y="2064792"/>
        <a:ext cx="85313" cy="85313"/>
      </dsp:txXfrm>
    </dsp:sp>
    <dsp:sp modelId="{D4729013-FC7A-4A0F-A2C1-E7237C845B36}">
      <dsp:nvSpPr>
        <dsp:cNvPr id="0" name=""/>
        <dsp:cNvSpPr/>
      </dsp:nvSpPr>
      <dsp:spPr>
        <a:xfrm rot="16200000">
          <a:off x="1062542" y="2675207"/>
          <a:ext cx="2812425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/>
            <a:t>ESTRUCTURA DE LA RED</a:t>
          </a:r>
          <a:endParaRPr lang="es-ES" sz="2100" b="1" kern="1200" dirty="0"/>
        </a:p>
      </dsp:txBody>
      <dsp:txXfrm>
        <a:off x="1062542" y="2675207"/>
        <a:ext cx="2812425" cy="534360"/>
      </dsp:txXfrm>
    </dsp:sp>
    <dsp:sp modelId="{6C7461B3-1502-4944-9AB4-5C00BDD47255}">
      <dsp:nvSpPr>
        <dsp:cNvPr id="0" name=""/>
        <dsp:cNvSpPr/>
      </dsp:nvSpPr>
      <dsp:spPr>
        <a:xfrm>
          <a:off x="3086476" y="1005330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FISICA</a:t>
          </a:r>
          <a:endParaRPr lang="es-ES" sz="1800" kern="1200" dirty="0"/>
        </a:p>
      </dsp:txBody>
      <dsp:txXfrm>
        <a:off x="3086476" y="1005330"/>
        <a:ext cx="1752703" cy="534360"/>
      </dsp:txXfrm>
    </dsp:sp>
    <dsp:sp modelId="{596BC168-FAE0-4ECF-AC10-1BBAA396F67E}">
      <dsp:nvSpPr>
        <dsp:cNvPr id="0" name=""/>
        <dsp:cNvSpPr/>
      </dsp:nvSpPr>
      <dsp:spPr>
        <a:xfrm>
          <a:off x="5189721" y="3403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REDES</a:t>
          </a:r>
          <a:endParaRPr lang="es-ES" sz="1800" kern="1200" dirty="0"/>
        </a:p>
      </dsp:txBody>
      <dsp:txXfrm>
        <a:off x="5189721" y="3403"/>
        <a:ext cx="1752703" cy="534360"/>
      </dsp:txXfrm>
    </dsp:sp>
    <dsp:sp modelId="{3F3066BF-B590-4E47-A8F4-93BD70B21EEB}">
      <dsp:nvSpPr>
        <dsp:cNvPr id="0" name=""/>
        <dsp:cNvSpPr/>
      </dsp:nvSpPr>
      <dsp:spPr>
        <a:xfrm>
          <a:off x="5189721" y="671354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MEDIOS DE CONEXION</a:t>
          </a:r>
          <a:endParaRPr lang="es-ES" sz="1800" kern="1200" dirty="0"/>
        </a:p>
      </dsp:txBody>
      <dsp:txXfrm>
        <a:off x="5189721" y="671354"/>
        <a:ext cx="1752703" cy="534360"/>
      </dsp:txXfrm>
    </dsp:sp>
    <dsp:sp modelId="{74941DFE-3DA8-46C6-B6A6-6FB906C528A7}">
      <dsp:nvSpPr>
        <dsp:cNvPr id="0" name=""/>
        <dsp:cNvSpPr/>
      </dsp:nvSpPr>
      <dsp:spPr>
        <a:xfrm>
          <a:off x="5189721" y="1339305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SERVIDORES</a:t>
          </a:r>
          <a:endParaRPr lang="es-CO" sz="1800" kern="1200" dirty="0"/>
        </a:p>
      </dsp:txBody>
      <dsp:txXfrm>
        <a:off x="5189721" y="1339305"/>
        <a:ext cx="1752703" cy="534360"/>
      </dsp:txXfrm>
    </dsp:sp>
    <dsp:sp modelId="{49D3C58C-D933-4C34-AB18-CF822D774390}">
      <dsp:nvSpPr>
        <dsp:cNvPr id="0" name=""/>
        <dsp:cNvSpPr/>
      </dsp:nvSpPr>
      <dsp:spPr>
        <a:xfrm>
          <a:off x="5189721" y="2007256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EMPRESAS IP</a:t>
          </a:r>
          <a:endParaRPr lang="es-CO" sz="1800" kern="1200" dirty="0"/>
        </a:p>
      </dsp:txBody>
      <dsp:txXfrm>
        <a:off x="5189721" y="2007256"/>
        <a:ext cx="1752703" cy="534360"/>
      </dsp:txXfrm>
    </dsp:sp>
    <dsp:sp modelId="{65061A83-AE6B-463E-B6F6-A3E566026CF4}">
      <dsp:nvSpPr>
        <dsp:cNvPr id="0" name=""/>
        <dsp:cNvSpPr/>
      </dsp:nvSpPr>
      <dsp:spPr>
        <a:xfrm>
          <a:off x="3086476" y="4345085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LOGICA</a:t>
          </a:r>
          <a:endParaRPr lang="es-ES" sz="1800" kern="1200" dirty="0"/>
        </a:p>
      </dsp:txBody>
      <dsp:txXfrm>
        <a:off x="3086476" y="4345085"/>
        <a:ext cx="1752703" cy="534360"/>
      </dsp:txXfrm>
    </dsp:sp>
    <dsp:sp modelId="{64F59E43-8882-4DF1-B4AF-74BFF11B47B1}">
      <dsp:nvSpPr>
        <dsp:cNvPr id="0" name=""/>
        <dsp:cNvSpPr/>
      </dsp:nvSpPr>
      <dsp:spPr>
        <a:xfrm>
          <a:off x="5189721" y="2675207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SERVIDOR DNS</a:t>
          </a:r>
          <a:endParaRPr lang="es-CO" sz="1800" kern="1200" dirty="0"/>
        </a:p>
      </dsp:txBody>
      <dsp:txXfrm>
        <a:off x="5189721" y="2675207"/>
        <a:ext cx="1752703" cy="534360"/>
      </dsp:txXfrm>
    </dsp:sp>
    <dsp:sp modelId="{86E70853-91AA-47B5-A45D-722B3774078B}">
      <dsp:nvSpPr>
        <dsp:cNvPr id="0" name=""/>
        <dsp:cNvSpPr/>
      </dsp:nvSpPr>
      <dsp:spPr>
        <a:xfrm>
          <a:off x="5189721" y="3343159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PROTOCOLO COMUNICACION</a:t>
          </a:r>
          <a:endParaRPr lang="es-ES" sz="1800" kern="1200" dirty="0"/>
        </a:p>
      </dsp:txBody>
      <dsp:txXfrm>
        <a:off x="5189721" y="3343159"/>
        <a:ext cx="1752703" cy="534360"/>
      </dsp:txXfrm>
    </dsp:sp>
    <dsp:sp modelId="{83FEC597-24C3-469B-812E-9D9FA856E27D}">
      <dsp:nvSpPr>
        <dsp:cNvPr id="0" name=""/>
        <dsp:cNvSpPr/>
      </dsp:nvSpPr>
      <dsp:spPr>
        <a:xfrm>
          <a:off x="5189721" y="4011110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NAVEGADORES</a:t>
          </a:r>
          <a:endParaRPr lang="es-ES" sz="1800" kern="1200" dirty="0"/>
        </a:p>
      </dsp:txBody>
      <dsp:txXfrm>
        <a:off x="5189721" y="4011110"/>
        <a:ext cx="1752703" cy="534360"/>
      </dsp:txXfrm>
    </dsp:sp>
    <dsp:sp modelId="{C9AB8C4E-367C-4A09-B57E-0A278D77A4AD}">
      <dsp:nvSpPr>
        <dsp:cNvPr id="0" name=""/>
        <dsp:cNvSpPr/>
      </dsp:nvSpPr>
      <dsp:spPr>
        <a:xfrm>
          <a:off x="5189721" y="4679061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MOTORES DE BUSQUEDA</a:t>
          </a:r>
          <a:endParaRPr lang="es-ES" sz="1800" kern="1200" dirty="0"/>
        </a:p>
      </dsp:txBody>
      <dsp:txXfrm>
        <a:off x="5189721" y="4679061"/>
        <a:ext cx="1752703" cy="534360"/>
      </dsp:txXfrm>
    </dsp:sp>
    <dsp:sp modelId="{00890975-0D20-4A0E-BBD6-1C10B91F3036}">
      <dsp:nvSpPr>
        <dsp:cNvPr id="0" name=""/>
        <dsp:cNvSpPr/>
      </dsp:nvSpPr>
      <dsp:spPr>
        <a:xfrm>
          <a:off x="5189721" y="5347012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DIRECCIONES ELECTRONICAS</a:t>
          </a:r>
          <a:endParaRPr lang="es-CO" sz="1800" kern="1200" dirty="0"/>
        </a:p>
      </dsp:txBody>
      <dsp:txXfrm>
        <a:off x="5189721" y="5347012"/>
        <a:ext cx="1752703" cy="534360"/>
      </dsp:txXfrm>
    </dsp:sp>
    <dsp:sp modelId="{23DAA311-76BB-4651-B4FD-C80DE411E28E}">
      <dsp:nvSpPr>
        <dsp:cNvPr id="0" name=""/>
        <dsp:cNvSpPr/>
      </dsp:nvSpPr>
      <dsp:spPr>
        <a:xfrm>
          <a:off x="5189721" y="6014963"/>
          <a:ext cx="1752703" cy="534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DOMINIOS</a:t>
          </a:r>
          <a:endParaRPr lang="es-CO" sz="1800" kern="1200" dirty="0"/>
        </a:p>
      </dsp:txBody>
      <dsp:txXfrm>
        <a:off x="5189721" y="6014963"/>
        <a:ext cx="1752703" cy="5343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8AD11-C037-43B8-9CA9-2803C0D60553}">
      <dsp:nvSpPr>
        <dsp:cNvPr id="0" name=""/>
        <dsp:cNvSpPr/>
      </dsp:nvSpPr>
      <dsp:spPr>
        <a:xfrm>
          <a:off x="4597084" y="5411583"/>
          <a:ext cx="481331" cy="4585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665" y="0"/>
              </a:lnTo>
              <a:lnTo>
                <a:pt x="240665" y="458585"/>
              </a:lnTo>
              <a:lnTo>
                <a:pt x="481331" y="45858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821129" y="5624256"/>
        <a:ext cx="33240" cy="33240"/>
      </dsp:txXfrm>
    </dsp:sp>
    <dsp:sp modelId="{FCA7B31A-2FDD-418D-8B81-1CC553E8B670}">
      <dsp:nvSpPr>
        <dsp:cNvPr id="0" name=""/>
        <dsp:cNvSpPr/>
      </dsp:nvSpPr>
      <dsp:spPr>
        <a:xfrm>
          <a:off x="4597084" y="4952998"/>
          <a:ext cx="481331" cy="458585"/>
        </a:xfrm>
        <a:custGeom>
          <a:avLst/>
          <a:gdLst/>
          <a:ahLst/>
          <a:cxnLst/>
          <a:rect l="0" t="0" r="0" b="0"/>
          <a:pathLst>
            <a:path>
              <a:moveTo>
                <a:pt x="0" y="458585"/>
              </a:moveTo>
              <a:lnTo>
                <a:pt x="240665" y="458585"/>
              </a:lnTo>
              <a:lnTo>
                <a:pt x="240665" y="0"/>
              </a:lnTo>
              <a:lnTo>
                <a:pt x="481331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821129" y="5165670"/>
        <a:ext cx="33240" cy="33240"/>
      </dsp:txXfrm>
    </dsp:sp>
    <dsp:sp modelId="{15938E97-913C-4AD8-82AA-FB44BA2DB874}">
      <dsp:nvSpPr>
        <dsp:cNvPr id="0" name=""/>
        <dsp:cNvSpPr/>
      </dsp:nvSpPr>
      <dsp:spPr>
        <a:xfrm>
          <a:off x="1708655" y="2895928"/>
          <a:ext cx="481771" cy="251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885" y="0"/>
              </a:lnTo>
              <a:lnTo>
                <a:pt x="240885" y="2515655"/>
              </a:lnTo>
              <a:lnTo>
                <a:pt x="481771" y="251565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900" kern="1200"/>
        </a:p>
      </dsp:txBody>
      <dsp:txXfrm>
        <a:off x="1885507" y="4089721"/>
        <a:ext cx="128068" cy="128068"/>
      </dsp:txXfrm>
    </dsp:sp>
    <dsp:sp modelId="{3A08857F-AC0E-44F0-86A8-9D0201DE621D}">
      <dsp:nvSpPr>
        <dsp:cNvPr id="0" name=""/>
        <dsp:cNvSpPr/>
      </dsp:nvSpPr>
      <dsp:spPr>
        <a:xfrm>
          <a:off x="4597084" y="3118656"/>
          <a:ext cx="481331" cy="917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665" y="0"/>
              </a:lnTo>
              <a:lnTo>
                <a:pt x="240665" y="917171"/>
              </a:lnTo>
              <a:lnTo>
                <a:pt x="481331" y="91717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811855" y="3551346"/>
        <a:ext cx="51790" cy="51790"/>
      </dsp:txXfrm>
    </dsp:sp>
    <dsp:sp modelId="{EB39DAE4-8349-4212-96A1-631EA8EF5693}">
      <dsp:nvSpPr>
        <dsp:cNvPr id="0" name=""/>
        <dsp:cNvSpPr/>
      </dsp:nvSpPr>
      <dsp:spPr>
        <a:xfrm>
          <a:off x="4597084" y="3072936"/>
          <a:ext cx="4813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1331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825716" y="3106622"/>
        <a:ext cx="24066" cy="24066"/>
      </dsp:txXfrm>
    </dsp:sp>
    <dsp:sp modelId="{DE2AB636-DC4D-4F2A-A42D-3731489C7C4F}">
      <dsp:nvSpPr>
        <dsp:cNvPr id="0" name=""/>
        <dsp:cNvSpPr/>
      </dsp:nvSpPr>
      <dsp:spPr>
        <a:xfrm>
          <a:off x="4597084" y="2201484"/>
          <a:ext cx="481331" cy="917171"/>
        </a:xfrm>
        <a:custGeom>
          <a:avLst/>
          <a:gdLst/>
          <a:ahLst/>
          <a:cxnLst/>
          <a:rect l="0" t="0" r="0" b="0"/>
          <a:pathLst>
            <a:path>
              <a:moveTo>
                <a:pt x="0" y="917171"/>
              </a:moveTo>
              <a:lnTo>
                <a:pt x="240665" y="917171"/>
              </a:lnTo>
              <a:lnTo>
                <a:pt x="240665" y="0"/>
              </a:lnTo>
              <a:lnTo>
                <a:pt x="481331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811855" y="2634175"/>
        <a:ext cx="51790" cy="51790"/>
      </dsp:txXfrm>
    </dsp:sp>
    <dsp:sp modelId="{66176B37-9BD2-4B20-8C8F-20679DC0046A}">
      <dsp:nvSpPr>
        <dsp:cNvPr id="0" name=""/>
        <dsp:cNvSpPr/>
      </dsp:nvSpPr>
      <dsp:spPr>
        <a:xfrm>
          <a:off x="1708655" y="2895928"/>
          <a:ext cx="481771" cy="222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885" y="0"/>
              </a:lnTo>
              <a:lnTo>
                <a:pt x="240885" y="222727"/>
              </a:lnTo>
              <a:lnTo>
                <a:pt x="481771" y="22272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1936272" y="2994022"/>
        <a:ext cx="26538" cy="26538"/>
      </dsp:txXfrm>
    </dsp:sp>
    <dsp:sp modelId="{BF2EFC1A-F707-46F4-A81C-45014D9F6F85}">
      <dsp:nvSpPr>
        <dsp:cNvPr id="0" name=""/>
        <dsp:cNvSpPr/>
      </dsp:nvSpPr>
      <dsp:spPr>
        <a:xfrm>
          <a:off x="1708655" y="2201484"/>
          <a:ext cx="481771" cy="694443"/>
        </a:xfrm>
        <a:custGeom>
          <a:avLst/>
          <a:gdLst/>
          <a:ahLst/>
          <a:cxnLst/>
          <a:rect l="0" t="0" r="0" b="0"/>
          <a:pathLst>
            <a:path>
              <a:moveTo>
                <a:pt x="0" y="694443"/>
              </a:moveTo>
              <a:lnTo>
                <a:pt x="240885" y="694443"/>
              </a:lnTo>
              <a:lnTo>
                <a:pt x="240885" y="0"/>
              </a:lnTo>
              <a:lnTo>
                <a:pt x="481771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1928411" y="2527576"/>
        <a:ext cx="42259" cy="42259"/>
      </dsp:txXfrm>
    </dsp:sp>
    <dsp:sp modelId="{3FCA1E59-A91E-45F4-98ED-83B48233965B}">
      <dsp:nvSpPr>
        <dsp:cNvPr id="0" name=""/>
        <dsp:cNvSpPr/>
      </dsp:nvSpPr>
      <dsp:spPr>
        <a:xfrm>
          <a:off x="1708655" y="1284313"/>
          <a:ext cx="481771" cy="1611614"/>
        </a:xfrm>
        <a:custGeom>
          <a:avLst/>
          <a:gdLst/>
          <a:ahLst/>
          <a:cxnLst/>
          <a:rect l="0" t="0" r="0" b="0"/>
          <a:pathLst>
            <a:path>
              <a:moveTo>
                <a:pt x="0" y="1611614"/>
              </a:moveTo>
              <a:lnTo>
                <a:pt x="240885" y="1611614"/>
              </a:lnTo>
              <a:lnTo>
                <a:pt x="240885" y="0"/>
              </a:lnTo>
              <a:lnTo>
                <a:pt x="481771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1907489" y="2048068"/>
        <a:ext cx="84104" cy="84104"/>
      </dsp:txXfrm>
    </dsp:sp>
    <dsp:sp modelId="{5D8A85AF-147C-4204-B296-95ED2A91D65E}">
      <dsp:nvSpPr>
        <dsp:cNvPr id="0" name=""/>
        <dsp:cNvSpPr/>
      </dsp:nvSpPr>
      <dsp:spPr>
        <a:xfrm>
          <a:off x="1708655" y="367142"/>
          <a:ext cx="481771" cy="2528785"/>
        </a:xfrm>
        <a:custGeom>
          <a:avLst/>
          <a:gdLst/>
          <a:ahLst/>
          <a:cxnLst/>
          <a:rect l="0" t="0" r="0" b="0"/>
          <a:pathLst>
            <a:path>
              <a:moveTo>
                <a:pt x="0" y="2528785"/>
              </a:moveTo>
              <a:lnTo>
                <a:pt x="240885" y="2528785"/>
              </a:lnTo>
              <a:lnTo>
                <a:pt x="240885" y="0"/>
              </a:lnTo>
              <a:lnTo>
                <a:pt x="481771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1885184" y="1567178"/>
        <a:ext cx="128713" cy="128713"/>
      </dsp:txXfrm>
    </dsp:sp>
    <dsp:sp modelId="{43AF580A-2BC4-402D-B893-59FA89A4C726}">
      <dsp:nvSpPr>
        <dsp:cNvPr id="0" name=""/>
        <dsp:cNvSpPr/>
      </dsp:nvSpPr>
      <dsp:spPr>
        <a:xfrm rot="16200000">
          <a:off x="-589099" y="2529059"/>
          <a:ext cx="3861773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DIRECCIONES ELECTRONICAS</a:t>
          </a:r>
          <a:endParaRPr lang="es-ES" sz="2500" kern="1200" dirty="0"/>
        </a:p>
      </dsp:txBody>
      <dsp:txXfrm>
        <a:off x="-589099" y="2529059"/>
        <a:ext cx="3861773" cy="733736"/>
      </dsp:txXfrm>
    </dsp:sp>
    <dsp:sp modelId="{AAED9AF6-522A-418F-8D16-A979CF4DE42E}">
      <dsp:nvSpPr>
        <dsp:cNvPr id="0" name=""/>
        <dsp:cNvSpPr/>
      </dsp:nvSpPr>
      <dsp:spPr>
        <a:xfrm>
          <a:off x="2190427" y="274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FORMA DE UBICAR E IDENTIFICAR UN USUARIO O RECURSO EN LA RED</a:t>
          </a:r>
          <a:endParaRPr lang="es-ES" sz="1500" kern="1200" dirty="0"/>
        </a:p>
      </dsp:txBody>
      <dsp:txXfrm>
        <a:off x="2190427" y="274"/>
        <a:ext cx="2406657" cy="733736"/>
      </dsp:txXfrm>
    </dsp:sp>
    <dsp:sp modelId="{1412B678-2924-46A6-86FD-B0597C9B3516}">
      <dsp:nvSpPr>
        <dsp:cNvPr id="0" name=""/>
        <dsp:cNvSpPr/>
      </dsp:nvSpPr>
      <dsp:spPr>
        <a:xfrm>
          <a:off x="2190427" y="917445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SON UNICAS. NO PUEDEN HABER REPETIDAS</a:t>
          </a:r>
          <a:endParaRPr lang="es-ES" sz="1500" kern="1200" dirty="0"/>
        </a:p>
      </dsp:txBody>
      <dsp:txXfrm>
        <a:off x="2190427" y="917445"/>
        <a:ext cx="2406657" cy="733736"/>
      </dsp:txXfrm>
    </dsp:sp>
    <dsp:sp modelId="{F2AD50D3-2BFB-4EBD-B43E-312C9F8EAB04}">
      <dsp:nvSpPr>
        <dsp:cNvPr id="0" name=""/>
        <dsp:cNvSpPr/>
      </dsp:nvSpPr>
      <dsp:spPr>
        <a:xfrm>
          <a:off x="2190427" y="1834616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FACILITAN LA IDENTIFICACION Y  LOCALIZACON DE RECURSOS EN LA RED</a:t>
          </a:r>
          <a:endParaRPr lang="es-ES" sz="1500" kern="1200" dirty="0"/>
        </a:p>
      </dsp:txBody>
      <dsp:txXfrm>
        <a:off x="2190427" y="1834616"/>
        <a:ext cx="2406657" cy="733736"/>
      </dsp:txXfrm>
    </dsp:sp>
    <dsp:sp modelId="{B642B8E7-1662-4CCE-93B1-D4ADC121FBAE}">
      <dsp:nvSpPr>
        <dsp:cNvPr id="0" name=""/>
        <dsp:cNvSpPr/>
      </dsp:nvSpPr>
      <dsp:spPr>
        <a:xfrm>
          <a:off x="2190427" y="2751787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EXISTEN TRES TIPOS</a:t>
          </a:r>
          <a:endParaRPr lang="es-ES" sz="1500" kern="1200" dirty="0"/>
        </a:p>
      </dsp:txBody>
      <dsp:txXfrm>
        <a:off x="2190427" y="2751787"/>
        <a:ext cx="2406657" cy="733736"/>
      </dsp:txXfrm>
    </dsp:sp>
    <dsp:sp modelId="{2C14C0D5-D0B7-4D18-8D9D-A8D414EFC2B5}">
      <dsp:nvSpPr>
        <dsp:cNvPr id="0" name=""/>
        <dsp:cNvSpPr/>
      </dsp:nvSpPr>
      <dsp:spPr>
        <a:xfrm>
          <a:off x="5078415" y="1834616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LAS DE RECURSOS - DIRECCION WEB</a:t>
          </a:r>
          <a:endParaRPr lang="es-CO" sz="1500" kern="1200" dirty="0"/>
        </a:p>
      </dsp:txBody>
      <dsp:txXfrm>
        <a:off x="5078415" y="1834616"/>
        <a:ext cx="2406657" cy="733736"/>
      </dsp:txXfrm>
    </dsp:sp>
    <dsp:sp modelId="{3C32FB6F-54AB-4DF5-B8BD-D4668924D90F}">
      <dsp:nvSpPr>
        <dsp:cNvPr id="0" name=""/>
        <dsp:cNvSpPr/>
      </dsp:nvSpPr>
      <dsp:spPr>
        <a:xfrm>
          <a:off x="5078415" y="2751787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DIRECCIONES PERSONALES O DE CORREO</a:t>
          </a:r>
          <a:endParaRPr lang="es-CO" sz="1500" kern="1200" dirty="0"/>
        </a:p>
      </dsp:txBody>
      <dsp:txXfrm>
        <a:off x="5078415" y="2751787"/>
        <a:ext cx="2406657" cy="733736"/>
      </dsp:txXfrm>
    </dsp:sp>
    <dsp:sp modelId="{6536B123-6F0F-4A4A-B2CF-1C0472654EE2}">
      <dsp:nvSpPr>
        <dsp:cNvPr id="0" name=""/>
        <dsp:cNvSpPr/>
      </dsp:nvSpPr>
      <dsp:spPr>
        <a:xfrm>
          <a:off x="5078415" y="3668958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LAS DE COMPUTADORAS O DOMINIOS</a:t>
          </a:r>
          <a:endParaRPr lang="es-CO" sz="1500" kern="1200" dirty="0"/>
        </a:p>
      </dsp:txBody>
      <dsp:txXfrm>
        <a:off x="5078415" y="3668958"/>
        <a:ext cx="2406657" cy="733736"/>
      </dsp:txXfrm>
    </dsp:sp>
    <dsp:sp modelId="{C53226C5-EE4A-45CC-A218-36946C126881}">
      <dsp:nvSpPr>
        <dsp:cNvPr id="0" name=""/>
        <dsp:cNvSpPr/>
      </dsp:nvSpPr>
      <dsp:spPr>
        <a:xfrm>
          <a:off x="2190427" y="5044715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SE COMPONE</a:t>
          </a:r>
          <a:endParaRPr lang="es-CO" sz="1500" kern="1200" dirty="0"/>
        </a:p>
      </dsp:txBody>
      <dsp:txXfrm>
        <a:off x="2190427" y="5044715"/>
        <a:ext cx="2406657" cy="733736"/>
      </dsp:txXfrm>
    </dsp:sp>
    <dsp:sp modelId="{544F5B7B-38C4-4FA0-BCC9-59667C70947E}">
      <dsp:nvSpPr>
        <dsp:cNvPr id="0" name=""/>
        <dsp:cNvSpPr/>
      </dsp:nvSpPr>
      <dsp:spPr>
        <a:xfrm>
          <a:off x="5078415" y="4586129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DE UN NOMBRE DE USUARIO</a:t>
          </a:r>
          <a:endParaRPr lang="es-CO" sz="1500" kern="1200" dirty="0"/>
        </a:p>
      </dsp:txBody>
      <dsp:txXfrm>
        <a:off x="5078415" y="4586129"/>
        <a:ext cx="2406657" cy="733736"/>
      </dsp:txXfrm>
    </dsp:sp>
    <dsp:sp modelId="{548AB8EA-1C83-4298-B66E-574B3B8B43FD}">
      <dsp:nvSpPr>
        <dsp:cNvPr id="0" name=""/>
        <dsp:cNvSpPr/>
      </dsp:nvSpPr>
      <dsp:spPr>
        <a:xfrm>
          <a:off x="5078415" y="5503300"/>
          <a:ext cx="2406657" cy="7337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DE UN DOMINIO</a:t>
          </a:r>
          <a:endParaRPr lang="es-CO" sz="1500" kern="1200" dirty="0"/>
        </a:p>
      </dsp:txBody>
      <dsp:txXfrm>
        <a:off x="5078415" y="5503300"/>
        <a:ext cx="2406657" cy="73373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668EB-2B7C-4A7C-8B9C-AB832CB1585A}">
      <dsp:nvSpPr>
        <dsp:cNvPr id="0" name=""/>
        <dsp:cNvSpPr/>
      </dsp:nvSpPr>
      <dsp:spPr>
        <a:xfrm>
          <a:off x="5858219" y="4362008"/>
          <a:ext cx="4327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2727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6063765" y="4396910"/>
        <a:ext cx="21636" cy="21636"/>
      </dsp:txXfrm>
    </dsp:sp>
    <dsp:sp modelId="{F5D60ACD-FF02-46B2-9B04-C120CA16A650}">
      <dsp:nvSpPr>
        <dsp:cNvPr id="0" name=""/>
        <dsp:cNvSpPr/>
      </dsp:nvSpPr>
      <dsp:spPr>
        <a:xfrm>
          <a:off x="3261857" y="2758616"/>
          <a:ext cx="432727" cy="1649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6363" y="0"/>
              </a:lnTo>
              <a:lnTo>
                <a:pt x="216363" y="1649112"/>
              </a:lnTo>
              <a:lnTo>
                <a:pt x="432727" y="164911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3435597" y="3540548"/>
        <a:ext cx="85247" cy="85247"/>
      </dsp:txXfrm>
    </dsp:sp>
    <dsp:sp modelId="{48E68064-00E5-4EBA-9324-91C540159DFD}">
      <dsp:nvSpPr>
        <dsp:cNvPr id="0" name=""/>
        <dsp:cNvSpPr/>
      </dsp:nvSpPr>
      <dsp:spPr>
        <a:xfrm>
          <a:off x="5858219" y="3537452"/>
          <a:ext cx="4327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2727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6063765" y="3572354"/>
        <a:ext cx="21636" cy="21636"/>
      </dsp:txXfrm>
    </dsp:sp>
    <dsp:sp modelId="{2AE0B2E2-A4B3-4744-A80E-8F4845F09457}">
      <dsp:nvSpPr>
        <dsp:cNvPr id="0" name=""/>
        <dsp:cNvSpPr/>
      </dsp:nvSpPr>
      <dsp:spPr>
        <a:xfrm>
          <a:off x="3261857" y="2758616"/>
          <a:ext cx="432727" cy="824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6363" y="0"/>
              </a:lnTo>
              <a:lnTo>
                <a:pt x="216363" y="824556"/>
              </a:lnTo>
              <a:lnTo>
                <a:pt x="432727" y="8245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3454940" y="3147613"/>
        <a:ext cx="46560" cy="46560"/>
      </dsp:txXfrm>
    </dsp:sp>
    <dsp:sp modelId="{9A2C569B-7F02-46E5-8480-C8A715F8CE79}">
      <dsp:nvSpPr>
        <dsp:cNvPr id="0" name=""/>
        <dsp:cNvSpPr/>
      </dsp:nvSpPr>
      <dsp:spPr>
        <a:xfrm>
          <a:off x="5858219" y="2712896"/>
          <a:ext cx="4327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2727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6063765" y="2747797"/>
        <a:ext cx="21636" cy="21636"/>
      </dsp:txXfrm>
    </dsp:sp>
    <dsp:sp modelId="{EE760535-1003-4B2D-91B4-06AA288213FF}">
      <dsp:nvSpPr>
        <dsp:cNvPr id="0" name=""/>
        <dsp:cNvSpPr/>
      </dsp:nvSpPr>
      <dsp:spPr>
        <a:xfrm>
          <a:off x="3261857" y="2712896"/>
          <a:ext cx="4327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2727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3467402" y="2747797"/>
        <a:ext cx="21636" cy="21636"/>
      </dsp:txXfrm>
    </dsp:sp>
    <dsp:sp modelId="{D01D4E94-C759-4B09-AA26-4393F1F490CE}">
      <dsp:nvSpPr>
        <dsp:cNvPr id="0" name=""/>
        <dsp:cNvSpPr/>
      </dsp:nvSpPr>
      <dsp:spPr>
        <a:xfrm>
          <a:off x="5858219" y="1888339"/>
          <a:ext cx="4327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2727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6063765" y="1923241"/>
        <a:ext cx="21636" cy="21636"/>
      </dsp:txXfrm>
    </dsp:sp>
    <dsp:sp modelId="{3A08857F-AC0E-44F0-86A8-9D0201DE621D}">
      <dsp:nvSpPr>
        <dsp:cNvPr id="0" name=""/>
        <dsp:cNvSpPr/>
      </dsp:nvSpPr>
      <dsp:spPr>
        <a:xfrm>
          <a:off x="3261857" y="1934059"/>
          <a:ext cx="432727" cy="824556"/>
        </a:xfrm>
        <a:custGeom>
          <a:avLst/>
          <a:gdLst/>
          <a:ahLst/>
          <a:cxnLst/>
          <a:rect l="0" t="0" r="0" b="0"/>
          <a:pathLst>
            <a:path>
              <a:moveTo>
                <a:pt x="0" y="824556"/>
              </a:moveTo>
              <a:lnTo>
                <a:pt x="216363" y="824556"/>
              </a:lnTo>
              <a:lnTo>
                <a:pt x="216363" y="0"/>
              </a:lnTo>
              <a:lnTo>
                <a:pt x="432727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3454940" y="2323057"/>
        <a:ext cx="46560" cy="46560"/>
      </dsp:txXfrm>
    </dsp:sp>
    <dsp:sp modelId="{0DBA06FA-5C75-4E6F-8915-7A9CD3C13290}">
      <dsp:nvSpPr>
        <dsp:cNvPr id="0" name=""/>
        <dsp:cNvSpPr/>
      </dsp:nvSpPr>
      <dsp:spPr>
        <a:xfrm>
          <a:off x="5858219" y="1063783"/>
          <a:ext cx="4327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2727" y="457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6063765" y="1098685"/>
        <a:ext cx="21636" cy="21636"/>
      </dsp:txXfrm>
    </dsp:sp>
    <dsp:sp modelId="{EB39DAE4-8349-4212-96A1-631EA8EF5693}">
      <dsp:nvSpPr>
        <dsp:cNvPr id="0" name=""/>
        <dsp:cNvSpPr/>
      </dsp:nvSpPr>
      <dsp:spPr>
        <a:xfrm>
          <a:off x="3261857" y="1109503"/>
          <a:ext cx="432727" cy="1649112"/>
        </a:xfrm>
        <a:custGeom>
          <a:avLst/>
          <a:gdLst/>
          <a:ahLst/>
          <a:cxnLst/>
          <a:rect l="0" t="0" r="0" b="0"/>
          <a:pathLst>
            <a:path>
              <a:moveTo>
                <a:pt x="0" y="1649112"/>
              </a:moveTo>
              <a:lnTo>
                <a:pt x="216363" y="1649112"/>
              </a:lnTo>
              <a:lnTo>
                <a:pt x="216363" y="0"/>
              </a:lnTo>
              <a:lnTo>
                <a:pt x="432727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b="1" kern="1200"/>
        </a:p>
      </dsp:txBody>
      <dsp:txXfrm>
        <a:off x="3435597" y="1891436"/>
        <a:ext cx="85247" cy="85247"/>
      </dsp:txXfrm>
    </dsp:sp>
    <dsp:sp modelId="{66176B37-9BD2-4B20-8C8F-20679DC0046A}">
      <dsp:nvSpPr>
        <dsp:cNvPr id="0" name=""/>
        <dsp:cNvSpPr/>
      </dsp:nvSpPr>
      <dsp:spPr>
        <a:xfrm>
          <a:off x="665098" y="2712896"/>
          <a:ext cx="4331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1622"/>
              </a:moveTo>
              <a:lnTo>
                <a:pt x="216561" y="51622"/>
              </a:lnTo>
              <a:lnTo>
                <a:pt x="216561" y="45720"/>
              </a:lnTo>
              <a:lnTo>
                <a:pt x="433122" y="457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b="1" kern="1200"/>
        </a:p>
      </dsp:txBody>
      <dsp:txXfrm>
        <a:off x="870830" y="2747786"/>
        <a:ext cx="21658" cy="21658"/>
      </dsp:txXfrm>
    </dsp:sp>
    <dsp:sp modelId="{43AF580A-2BC4-402D-B893-59FA89A4C726}">
      <dsp:nvSpPr>
        <dsp:cNvPr id="0" name=""/>
        <dsp:cNvSpPr/>
      </dsp:nvSpPr>
      <dsp:spPr>
        <a:xfrm rot="16200000">
          <a:off x="-1400631" y="2434695"/>
          <a:ext cx="347181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dirty="0" smtClean="0"/>
            <a:t>ESTRUCTURA DE UNA DIRECCION ELECTRONICA</a:t>
          </a:r>
          <a:endParaRPr lang="es-ES" sz="2200" b="1" kern="1200" dirty="0"/>
        </a:p>
      </dsp:txBody>
      <dsp:txXfrm>
        <a:off x="-1400631" y="2434695"/>
        <a:ext cx="3471815" cy="659645"/>
      </dsp:txXfrm>
    </dsp:sp>
    <dsp:sp modelId="{B642B8E7-1662-4CCE-93B1-D4ADC121FBAE}">
      <dsp:nvSpPr>
        <dsp:cNvPr id="0" name=""/>
        <dsp:cNvSpPr/>
      </dsp:nvSpPr>
      <dsp:spPr>
        <a:xfrm>
          <a:off x="1098221" y="2428793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CONSTA DE 5 PARTES</a:t>
          </a:r>
          <a:endParaRPr lang="es-ES" sz="1400" b="1" kern="1200" dirty="0"/>
        </a:p>
      </dsp:txBody>
      <dsp:txXfrm>
        <a:off x="1098221" y="2428793"/>
        <a:ext cx="2163635" cy="659645"/>
      </dsp:txXfrm>
    </dsp:sp>
    <dsp:sp modelId="{3C32FB6F-54AB-4DF5-B8BD-D4668924D90F}">
      <dsp:nvSpPr>
        <dsp:cNvPr id="0" name=""/>
        <dsp:cNvSpPr/>
      </dsp:nvSpPr>
      <dsp:spPr>
        <a:xfrm>
          <a:off x="3694584" y="779680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EL PROTOCOLO</a:t>
          </a:r>
          <a:endParaRPr lang="es-CO" sz="1400" b="1" kern="1200" dirty="0"/>
        </a:p>
      </dsp:txBody>
      <dsp:txXfrm>
        <a:off x="3694584" y="779680"/>
        <a:ext cx="2163635" cy="659645"/>
      </dsp:txXfrm>
    </dsp:sp>
    <dsp:sp modelId="{E33610F2-2F56-420B-8DEF-039CD0C684CA}">
      <dsp:nvSpPr>
        <dsp:cNvPr id="0" name=""/>
        <dsp:cNvSpPr/>
      </dsp:nvSpPr>
      <dsp:spPr>
        <a:xfrm>
          <a:off x="6290947" y="779680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El servidor al que se  debe comunicar para acceder a la página. Http://</a:t>
          </a:r>
          <a:endParaRPr lang="es-CO" sz="1200" b="1" kern="1200" dirty="0"/>
        </a:p>
      </dsp:txBody>
      <dsp:txXfrm>
        <a:off x="6290947" y="779680"/>
        <a:ext cx="2163635" cy="659645"/>
      </dsp:txXfrm>
    </dsp:sp>
    <dsp:sp modelId="{6536B123-6F0F-4A4A-B2CF-1C0472654EE2}">
      <dsp:nvSpPr>
        <dsp:cNvPr id="0" name=""/>
        <dsp:cNvSpPr/>
      </dsp:nvSpPr>
      <dsp:spPr>
        <a:xfrm>
          <a:off x="3694584" y="1604237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EL SERVIDOR</a:t>
          </a:r>
          <a:endParaRPr lang="es-CO" sz="1400" b="1" kern="1200" dirty="0"/>
        </a:p>
      </dsp:txBody>
      <dsp:txXfrm>
        <a:off x="3694584" y="1604237"/>
        <a:ext cx="2163635" cy="659645"/>
      </dsp:txXfrm>
    </dsp:sp>
    <dsp:sp modelId="{45643ACB-B61F-4180-B04E-BDE3471D9032}">
      <dsp:nvSpPr>
        <dsp:cNvPr id="0" name=""/>
        <dsp:cNvSpPr/>
      </dsp:nvSpPr>
      <dsp:spPr>
        <a:xfrm>
          <a:off x="6290947" y="1604237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Con quien se comunica y está alojada la página: </a:t>
          </a:r>
          <a:r>
            <a:rPr lang="es-ES" sz="1200" b="1" kern="1200" dirty="0" err="1" smtClean="0"/>
            <a:t>www</a:t>
          </a:r>
          <a:endParaRPr lang="es-CO" sz="1200" b="1" kern="1200" dirty="0"/>
        </a:p>
      </dsp:txBody>
      <dsp:txXfrm>
        <a:off x="6290947" y="1604237"/>
        <a:ext cx="2163635" cy="659645"/>
      </dsp:txXfrm>
    </dsp:sp>
    <dsp:sp modelId="{FD6866C5-D394-438F-9402-B1C48D6B8224}">
      <dsp:nvSpPr>
        <dsp:cNvPr id="0" name=""/>
        <dsp:cNvSpPr/>
      </dsp:nvSpPr>
      <dsp:spPr>
        <a:xfrm>
          <a:off x="3694584" y="2428793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LA RUTA O NOMBRE DEL SITIO</a:t>
          </a:r>
          <a:endParaRPr lang="es-CO" sz="1400" b="1" kern="1200" dirty="0"/>
        </a:p>
      </dsp:txBody>
      <dsp:txXfrm>
        <a:off x="3694584" y="2428793"/>
        <a:ext cx="2163635" cy="659645"/>
      </dsp:txXfrm>
    </dsp:sp>
    <dsp:sp modelId="{63DCEB49-E275-4A40-972D-C169B93F6160}">
      <dsp:nvSpPr>
        <dsp:cNvPr id="0" name=""/>
        <dsp:cNvSpPr/>
      </dsp:nvSpPr>
      <dsp:spPr>
        <a:xfrm>
          <a:off x="6290947" y="2428793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El camino para acceder al recurso: </a:t>
          </a:r>
          <a:r>
            <a:rPr lang="es-CO" sz="1200" b="1" i="0" kern="1200" dirty="0" smtClean="0">
              <a:hlinkClick xmlns:r="http://schemas.openxmlformats.org/officeDocument/2006/relationships" r:id="rId1"/>
            </a:rPr>
            <a:t>youtube.com/</a:t>
          </a:r>
          <a:r>
            <a:rPr lang="es-CO" sz="1200" b="1" i="0" kern="1200" dirty="0" err="1" smtClean="0">
              <a:hlinkClick xmlns:r="http://schemas.openxmlformats.org/officeDocument/2006/relationships" r:id="rId1"/>
            </a:rPr>
            <a:t>watch?v</a:t>
          </a:r>
          <a:r>
            <a:rPr lang="es-CO" sz="1200" b="1" i="0" kern="1200" dirty="0" smtClean="0">
              <a:hlinkClick xmlns:r="http://schemas.openxmlformats.org/officeDocument/2006/relationships" r:id="rId1"/>
            </a:rPr>
            <a:t>=2xVWW3lVhtY</a:t>
          </a:r>
          <a:endParaRPr lang="es-CO" sz="1200" b="1" kern="1200" dirty="0"/>
        </a:p>
      </dsp:txBody>
      <dsp:txXfrm>
        <a:off x="6290947" y="2428793"/>
        <a:ext cx="2163635" cy="659645"/>
      </dsp:txXfrm>
    </dsp:sp>
    <dsp:sp modelId="{801FF16E-CEA7-4E3E-ACA7-BCFD927EAD6C}">
      <dsp:nvSpPr>
        <dsp:cNvPr id="0" name=""/>
        <dsp:cNvSpPr/>
      </dsp:nvSpPr>
      <dsp:spPr>
        <a:xfrm>
          <a:off x="3694584" y="3253349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EL DOMINIO</a:t>
          </a:r>
          <a:endParaRPr lang="es-CO" sz="1400" b="1" kern="1200" dirty="0"/>
        </a:p>
      </dsp:txBody>
      <dsp:txXfrm>
        <a:off x="3694584" y="3253349"/>
        <a:ext cx="2163635" cy="659645"/>
      </dsp:txXfrm>
    </dsp:sp>
    <dsp:sp modelId="{289DF031-12CC-4E10-BA86-FA81AABEF16A}">
      <dsp:nvSpPr>
        <dsp:cNvPr id="0" name=""/>
        <dsp:cNvSpPr/>
      </dsp:nvSpPr>
      <dsp:spPr>
        <a:xfrm>
          <a:off x="6290947" y="3253349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Identifica la actividad de la organización .</a:t>
          </a:r>
          <a:r>
            <a:rPr lang="es-ES" sz="1200" b="1" kern="1200" dirty="0" err="1" smtClean="0"/>
            <a:t>com</a:t>
          </a:r>
          <a:r>
            <a:rPr lang="es-ES" sz="1200" b="1" kern="1200" dirty="0" smtClean="0"/>
            <a:t>,. </a:t>
          </a:r>
          <a:r>
            <a:rPr lang="es-ES" sz="1200" b="1" kern="1200" dirty="0" err="1" smtClean="0"/>
            <a:t>edu</a:t>
          </a:r>
          <a:endParaRPr lang="es-CO" sz="1200" b="1" kern="1200" dirty="0"/>
        </a:p>
      </dsp:txBody>
      <dsp:txXfrm>
        <a:off x="6290947" y="3253349"/>
        <a:ext cx="2163635" cy="659645"/>
      </dsp:txXfrm>
    </dsp:sp>
    <dsp:sp modelId="{5BF66BBA-9DA2-4EB1-A78B-1D82406FAC30}">
      <dsp:nvSpPr>
        <dsp:cNvPr id="0" name=""/>
        <dsp:cNvSpPr/>
      </dsp:nvSpPr>
      <dsp:spPr>
        <a:xfrm>
          <a:off x="3694584" y="4077906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EL PAIS</a:t>
          </a:r>
          <a:endParaRPr lang="es-CO" sz="1400" b="1" kern="1200" dirty="0"/>
        </a:p>
      </dsp:txBody>
      <dsp:txXfrm>
        <a:off x="3694584" y="4077906"/>
        <a:ext cx="2163635" cy="659645"/>
      </dsp:txXfrm>
    </dsp:sp>
    <dsp:sp modelId="{C23BAA78-94BC-4A55-87F3-7950FC7D90BC}">
      <dsp:nvSpPr>
        <dsp:cNvPr id="0" name=""/>
        <dsp:cNvSpPr/>
      </dsp:nvSpPr>
      <dsp:spPr>
        <a:xfrm>
          <a:off x="6290947" y="4077906"/>
          <a:ext cx="2163635" cy="659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500" kern="1200" dirty="0" smtClean="0"/>
            <a:t>.</a:t>
          </a:r>
          <a:r>
            <a:rPr lang="es-ES" sz="3500" kern="1200" dirty="0" err="1" smtClean="0"/>
            <a:t>co</a:t>
          </a:r>
          <a:r>
            <a:rPr lang="es-ES" sz="3500" kern="1200" dirty="0" smtClean="0"/>
            <a:t>, .ch, .</a:t>
          </a:r>
          <a:r>
            <a:rPr lang="es-ES" sz="3500" kern="1200" dirty="0" err="1" smtClean="0"/>
            <a:t>us</a:t>
          </a:r>
          <a:endParaRPr lang="es-CO" sz="3500" kern="1200" dirty="0"/>
        </a:p>
      </dsp:txBody>
      <dsp:txXfrm>
        <a:off x="6290947" y="4077906"/>
        <a:ext cx="2163635" cy="65964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F4275-4680-4D51-AF10-6966E62CF6BD}">
      <dsp:nvSpPr>
        <dsp:cNvPr id="0" name=""/>
        <dsp:cNvSpPr/>
      </dsp:nvSpPr>
      <dsp:spPr>
        <a:xfrm>
          <a:off x="4982283" y="3722422"/>
          <a:ext cx="1456066" cy="692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228"/>
              </a:lnTo>
              <a:lnTo>
                <a:pt x="1456066" y="472228"/>
              </a:lnTo>
              <a:lnTo>
                <a:pt x="1456066" y="69295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8FD11-1836-4149-A1D2-310D3D580DC6}">
      <dsp:nvSpPr>
        <dsp:cNvPr id="0" name=""/>
        <dsp:cNvSpPr/>
      </dsp:nvSpPr>
      <dsp:spPr>
        <a:xfrm>
          <a:off x="3526217" y="3722422"/>
          <a:ext cx="1456066" cy="692955"/>
        </a:xfrm>
        <a:custGeom>
          <a:avLst/>
          <a:gdLst/>
          <a:ahLst/>
          <a:cxnLst/>
          <a:rect l="0" t="0" r="0" b="0"/>
          <a:pathLst>
            <a:path>
              <a:moveTo>
                <a:pt x="1456066" y="0"/>
              </a:moveTo>
              <a:lnTo>
                <a:pt x="1456066" y="472228"/>
              </a:lnTo>
              <a:lnTo>
                <a:pt x="0" y="472228"/>
              </a:lnTo>
              <a:lnTo>
                <a:pt x="0" y="69295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7988B-1605-4A3D-B5D8-4E997CCB3C4B}">
      <dsp:nvSpPr>
        <dsp:cNvPr id="0" name=""/>
        <dsp:cNvSpPr/>
      </dsp:nvSpPr>
      <dsp:spPr>
        <a:xfrm>
          <a:off x="3526217" y="1516481"/>
          <a:ext cx="1456066" cy="692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228"/>
              </a:lnTo>
              <a:lnTo>
                <a:pt x="1456066" y="472228"/>
              </a:lnTo>
              <a:lnTo>
                <a:pt x="1456066" y="69295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D29D8-4265-4C0C-A9F5-86C02A16ED6F}">
      <dsp:nvSpPr>
        <dsp:cNvPr id="0" name=""/>
        <dsp:cNvSpPr/>
      </dsp:nvSpPr>
      <dsp:spPr>
        <a:xfrm>
          <a:off x="2070150" y="1516481"/>
          <a:ext cx="1456066" cy="692955"/>
        </a:xfrm>
        <a:custGeom>
          <a:avLst/>
          <a:gdLst/>
          <a:ahLst/>
          <a:cxnLst/>
          <a:rect l="0" t="0" r="0" b="0"/>
          <a:pathLst>
            <a:path>
              <a:moveTo>
                <a:pt x="1456066" y="0"/>
              </a:moveTo>
              <a:lnTo>
                <a:pt x="1456066" y="472228"/>
              </a:lnTo>
              <a:lnTo>
                <a:pt x="0" y="472228"/>
              </a:lnTo>
              <a:lnTo>
                <a:pt x="0" y="69295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74F70-9A67-48F3-9208-1B7B68720416}">
      <dsp:nvSpPr>
        <dsp:cNvPr id="0" name=""/>
        <dsp:cNvSpPr/>
      </dsp:nvSpPr>
      <dsp:spPr>
        <a:xfrm>
          <a:off x="2334889" y="3495"/>
          <a:ext cx="2382654" cy="1512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0AB34-C03C-46AC-B491-583D41ABE5DF}">
      <dsp:nvSpPr>
        <dsp:cNvPr id="0" name=""/>
        <dsp:cNvSpPr/>
      </dsp:nvSpPr>
      <dsp:spPr>
        <a:xfrm>
          <a:off x="2599629" y="254998"/>
          <a:ext cx="2382654" cy="151298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DOMINIOS/SUBDOMINIOS</a:t>
          </a:r>
          <a:endParaRPr lang="es-ES" sz="2000" b="1" kern="1200" dirty="0"/>
        </a:p>
      </dsp:txBody>
      <dsp:txXfrm>
        <a:off x="2643943" y="299312"/>
        <a:ext cx="2294026" cy="1424357"/>
      </dsp:txXfrm>
    </dsp:sp>
    <dsp:sp modelId="{DA3142C6-39F2-4308-A769-70F72CBDD8B2}">
      <dsp:nvSpPr>
        <dsp:cNvPr id="0" name=""/>
        <dsp:cNvSpPr/>
      </dsp:nvSpPr>
      <dsp:spPr>
        <a:xfrm>
          <a:off x="878823" y="2209436"/>
          <a:ext cx="2382654" cy="1512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73111-188B-41AE-9A2F-8D6B431194CD}">
      <dsp:nvSpPr>
        <dsp:cNvPr id="0" name=""/>
        <dsp:cNvSpPr/>
      </dsp:nvSpPr>
      <dsp:spPr>
        <a:xfrm>
          <a:off x="1143562" y="2460938"/>
          <a:ext cx="2382654" cy="151298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i="0" kern="1200" dirty="0" smtClean="0"/>
            <a:t>Son la  "dirección en la red" que posee una página web determinada – es una red de identificación</a:t>
          </a:r>
          <a:endParaRPr lang="es-ES" sz="1600" b="1" kern="1200" dirty="0"/>
        </a:p>
      </dsp:txBody>
      <dsp:txXfrm>
        <a:off x="1187876" y="2505252"/>
        <a:ext cx="2294026" cy="1424357"/>
      </dsp:txXfrm>
    </dsp:sp>
    <dsp:sp modelId="{0EC102F6-0668-49BF-8786-3A7903F5D5E3}">
      <dsp:nvSpPr>
        <dsp:cNvPr id="0" name=""/>
        <dsp:cNvSpPr/>
      </dsp:nvSpPr>
      <dsp:spPr>
        <a:xfrm>
          <a:off x="3790956" y="2209436"/>
          <a:ext cx="2382654" cy="1512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D6C612-85BD-4D13-BAEA-91F5663BD169}">
      <dsp:nvSpPr>
        <dsp:cNvPr id="0" name=""/>
        <dsp:cNvSpPr/>
      </dsp:nvSpPr>
      <dsp:spPr>
        <a:xfrm>
          <a:off x="4055695" y="2460938"/>
          <a:ext cx="2382654" cy="151298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Los hay de 2 tipos</a:t>
          </a:r>
          <a:endParaRPr lang="es-CO" sz="2800" kern="1200" dirty="0"/>
        </a:p>
      </dsp:txBody>
      <dsp:txXfrm>
        <a:off x="4100009" y="2505252"/>
        <a:ext cx="2294026" cy="1424357"/>
      </dsp:txXfrm>
    </dsp:sp>
    <dsp:sp modelId="{F722782C-8A0F-429C-A202-E24AA5E1EB64}">
      <dsp:nvSpPr>
        <dsp:cNvPr id="0" name=""/>
        <dsp:cNvSpPr/>
      </dsp:nvSpPr>
      <dsp:spPr>
        <a:xfrm>
          <a:off x="2334889" y="4415377"/>
          <a:ext cx="2382654" cy="1512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0A9B8D-370A-4325-95C7-9F4CEDF7F984}">
      <dsp:nvSpPr>
        <dsp:cNvPr id="0" name=""/>
        <dsp:cNvSpPr/>
      </dsp:nvSpPr>
      <dsp:spPr>
        <a:xfrm>
          <a:off x="2599629" y="4666879"/>
          <a:ext cx="2382654" cy="151298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Organizacionales, relacionados con la actividad o propósito del sitio. Por Ej. .</a:t>
          </a:r>
          <a:r>
            <a:rPr lang="es-ES" sz="1800" b="1" kern="1200" dirty="0" err="1" smtClean="0"/>
            <a:t>edu</a:t>
          </a:r>
          <a:r>
            <a:rPr lang="es-ES" sz="1800" b="1" kern="1200" dirty="0" smtClean="0"/>
            <a:t>, </a:t>
          </a:r>
          <a:r>
            <a:rPr lang="es-ES" sz="1800" b="1" kern="1200" dirty="0" err="1" smtClean="0"/>
            <a:t>.net</a:t>
          </a:r>
          <a:r>
            <a:rPr lang="es-ES" sz="1800" b="1" kern="1200" dirty="0" smtClean="0"/>
            <a:t>, .</a:t>
          </a:r>
          <a:r>
            <a:rPr lang="es-ES" sz="1800" b="1" kern="1200" dirty="0" err="1" smtClean="0"/>
            <a:t>org</a:t>
          </a:r>
          <a:r>
            <a:rPr lang="es-ES" sz="1800" b="1" kern="1200" dirty="0" smtClean="0"/>
            <a:t>, .</a:t>
          </a:r>
          <a:r>
            <a:rPr lang="es-ES" sz="1800" b="1" kern="1200" dirty="0" err="1" smtClean="0"/>
            <a:t>com</a:t>
          </a:r>
          <a:r>
            <a:rPr lang="es-ES" sz="1800" b="1" kern="1200" dirty="0" smtClean="0"/>
            <a:t>, .</a:t>
          </a:r>
          <a:r>
            <a:rPr lang="es-ES" sz="1800" b="1" kern="1200" dirty="0" err="1" smtClean="0"/>
            <a:t>gov</a:t>
          </a:r>
          <a:endParaRPr lang="es-CO" sz="1800" b="1" kern="1200" dirty="0"/>
        </a:p>
      </dsp:txBody>
      <dsp:txXfrm>
        <a:off x="2643943" y="4711193"/>
        <a:ext cx="2294026" cy="1424357"/>
      </dsp:txXfrm>
    </dsp:sp>
    <dsp:sp modelId="{2341C86F-C1E3-4F22-AF44-BF7DE97F07BD}">
      <dsp:nvSpPr>
        <dsp:cNvPr id="0" name=""/>
        <dsp:cNvSpPr/>
      </dsp:nvSpPr>
      <dsp:spPr>
        <a:xfrm>
          <a:off x="5247022" y="4415377"/>
          <a:ext cx="2382654" cy="1512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020EE-7F72-4D8C-9DF8-35D62B0603D1}">
      <dsp:nvSpPr>
        <dsp:cNvPr id="0" name=""/>
        <dsp:cNvSpPr/>
      </dsp:nvSpPr>
      <dsp:spPr>
        <a:xfrm>
          <a:off x="5511762" y="4666879"/>
          <a:ext cx="2382654" cy="151298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Geográficos: identifican un territorio determinado. Por </a:t>
          </a:r>
          <a:r>
            <a:rPr lang="es-ES" sz="1800" b="1" kern="1200" dirty="0" err="1" smtClean="0"/>
            <a:t>ej</a:t>
          </a:r>
          <a:r>
            <a:rPr lang="es-ES" sz="1800" b="1" kern="1200" dirty="0" smtClean="0"/>
            <a:t>: .UK, ,Co</a:t>
          </a:r>
          <a:endParaRPr lang="es-CO" sz="1800" b="1" kern="1200" dirty="0"/>
        </a:p>
      </dsp:txBody>
      <dsp:txXfrm>
        <a:off x="5556076" y="4711193"/>
        <a:ext cx="2294026" cy="14243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EA993-9EBF-4EF5-BD61-4DF1495850E3}">
      <dsp:nvSpPr>
        <dsp:cNvPr id="0" name=""/>
        <dsp:cNvSpPr/>
      </dsp:nvSpPr>
      <dsp:spPr>
        <a:xfrm>
          <a:off x="1902972" y="2903234"/>
          <a:ext cx="525119" cy="2501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559" y="0"/>
              </a:lnTo>
              <a:lnTo>
                <a:pt x="262559" y="2501523"/>
              </a:lnTo>
              <a:lnTo>
                <a:pt x="525119" y="25015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2101631" y="4090094"/>
        <a:ext cx="127802" cy="127802"/>
      </dsp:txXfrm>
    </dsp:sp>
    <dsp:sp modelId="{7688CDD7-1215-40D2-B6F1-7A8364419B1C}">
      <dsp:nvSpPr>
        <dsp:cNvPr id="0" name=""/>
        <dsp:cNvSpPr/>
      </dsp:nvSpPr>
      <dsp:spPr>
        <a:xfrm>
          <a:off x="1902972" y="2903234"/>
          <a:ext cx="525119" cy="1500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559" y="0"/>
              </a:lnTo>
              <a:lnTo>
                <a:pt x="262559" y="1500913"/>
              </a:lnTo>
              <a:lnTo>
                <a:pt x="525119" y="15009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25779" y="3613937"/>
        <a:ext cx="79506" cy="79506"/>
      </dsp:txXfrm>
    </dsp:sp>
    <dsp:sp modelId="{35082604-D661-48FF-A1BE-AEFD36ADE275}">
      <dsp:nvSpPr>
        <dsp:cNvPr id="0" name=""/>
        <dsp:cNvSpPr/>
      </dsp:nvSpPr>
      <dsp:spPr>
        <a:xfrm>
          <a:off x="1902972" y="2903234"/>
          <a:ext cx="525119" cy="500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559" y="0"/>
              </a:lnTo>
              <a:lnTo>
                <a:pt x="262559" y="500304"/>
              </a:lnTo>
              <a:lnTo>
                <a:pt x="525119" y="5003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47399" y="3135253"/>
        <a:ext cx="36264" cy="36264"/>
      </dsp:txXfrm>
    </dsp:sp>
    <dsp:sp modelId="{31C61CD6-1FF2-4434-8FA1-B1BA9FE6F30C}">
      <dsp:nvSpPr>
        <dsp:cNvPr id="0" name=""/>
        <dsp:cNvSpPr/>
      </dsp:nvSpPr>
      <dsp:spPr>
        <a:xfrm>
          <a:off x="1902972" y="2402929"/>
          <a:ext cx="525119" cy="500304"/>
        </a:xfrm>
        <a:custGeom>
          <a:avLst/>
          <a:gdLst/>
          <a:ahLst/>
          <a:cxnLst/>
          <a:rect l="0" t="0" r="0" b="0"/>
          <a:pathLst>
            <a:path>
              <a:moveTo>
                <a:pt x="0" y="500304"/>
              </a:moveTo>
              <a:lnTo>
                <a:pt x="262559" y="500304"/>
              </a:lnTo>
              <a:lnTo>
                <a:pt x="262559" y="0"/>
              </a:lnTo>
              <a:lnTo>
                <a:pt x="525119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47399" y="2634949"/>
        <a:ext cx="36264" cy="36264"/>
      </dsp:txXfrm>
    </dsp:sp>
    <dsp:sp modelId="{8FF9525D-3898-46EA-8DCA-46495D017F36}">
      <dsp:nvSpPr>
        <dsp:cNvPr id="0" name=""/>
        <dsp:cNvSpPr/>
      </dsp:nvSpPr>
      <dsp:spPr>
        <a:xfrm>
          <a:off x="1902972" y="1402320"/>
          <a:ext cx="525119" cy="1500913"/>
        </a:xfrm>
        <a:custGeom>
          <a:avLst/>
          <a:gdLst/>
          <a:ahLst/>
          <a:cxnLst/>
          <a:rect l="0" t="0" r="0" b="0"/>
          <a:pathLst>
            <a:path>
              <a:moveTo>
                <a:pt x="0" y="1500913"/>
              </a:moveTo>
              <a:lnTo>
                <a:pt x="262559" y="1500913"/>
              </a:lnTo>
              <a:lnTo>
                <a:pt x="262559" y="0"/>
              </a:lnTo>
              <a:lnTo>
                <a:pt x="525119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25779" y="2113023"/>
        <a:ext cx="79506" cy="79506"/>
      </dsp:txXfrm>
    </dsp:sp>
    <dsp:sp modelId="{49377BA3-5989-4529-A1CF-EF1A42361515}">
      <dsp:nvSpPr>
        <dsp:cNvPr id="0" name=""/>
        <dsp:cNvSpPr/>
      </dsp:nvSpPr>
      <dsp:spPr>
        <a:xfrm>
          <a:off x="1902972" y="401710"/>
          <a:ext cx="525119" cy="2501523"/>
        </a:xfrm>
        <a:custGeom>
          <a:avLst/>
          <a:gdLst/>
          <a:ahLst/>
          <a:cxnLst/>
          <a:rect l="0" t="0" r="0" b="0"/>
          <a:pathLst>
            <a:path>
              <a:moveTo>
                <a:pt x="0" y="2501523"/>
              </a:moveTo>
              <a:lnTo>
                <a:pt x="262559" y="2501523"/>
              </a:lnTo>
              <a:lnTo>
                <a:pt x="262559" y="0"/>
              </a:lnTo>
              <a:lnTo>
                <a:pt x="525119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2101631" y="1588571"/>
        <a:ext cx="127802" cy="127802"/>
      </dsp:txXfrm>
    </dsp:sp>
    <dsp:sp modelId="{122A2AA4-8F45-48C2-909A-42D0658CA992}">
      <dsp:nvSpPr>
        <dsp:cNvPr id="0" name=""/>
        <dsp:cNvSpPr/>
      </dsp:nvSpPr>
      <dsp:spPr>
        <a:xfrm rot="16200000">
          <a:off x="-603816" y="2502990"/>
          <a:ext cx="4213091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COMPONENTES DE UNA RED</a:t>
          </a:r>
          <a:endParaRPr lang="es-ES" sz="2800" kern="1200" dirty="0"/>
        </a:p>
      </dsp:txBody>
      <dsp:txXfrm>
        <a:off x="-603816" y="2502990"/>
        <a:ext cx="4213091" cy="800487"/>
      </dsp:txXfrm>
    </dsp:sp>
    <dsp:sp modelId="{F63FD359-4364-43EB-BE8F-3D10B50D47BB}">
      <dsp:nvSpPr>
        <dsp:cNvPr id="0" name=""/>
        <dsp:cNvSpPr/>
      </dsp:nvSpPr>
      <dsp:spPr>
        <a:xfrm>
          <a:off x="2428092" y="1467"/>
          <a:ext cx="2625598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COMPUTADORES</a:t>
          </a:r>
          <a:endParaRPr lang="es-ES" sz="2800" kern="1200" dirty="0"/>
        </a:p>
      </dsp:txBody>
      <dsp:txXfrm>
        <a:off x="2428092" y="1467"/>
        <a:ext cx="2625598" cy="800487"/>
      </dsp:txXfrm>
    </dsp:sp>
    <dsp:sp modelId="{CDE1BD37-BB7C-4981-B75D-315E6082ECF9}">
      <dsp:nvSpPr>
        <dsp:cNvPr id="0" name=""/>
        <dsp:cNvSpPr/>
      </dsp:nvSpPr>
      <dsp:spPr>
        <a:xfrm>
          <a:off x="2428092" y="1002076"/>
          <a:ext cx="2625598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TARJETA DE RED</a:t>
          </a:r>
          <a:endParaRPr lang="es-ES" sz="2800" kern="1200" dirty="0"/>
        </a:p>
      </dsp:txBody>
      <dsp:txXfrm>
        <a:off x="2428092" y="1002076"/>
        <a:ext cx="2625598" cy="800487"/>
      </dsp:txXfrm>
    </dsp:sp>
    <dsp:sp modelId="{DE1985E2-3319-4124-883C-62519A235E30}">
      <dsp:nvSpPr>
        <dsp:cNvPr id="0" name=""/>
        <dsp:cNvSpPr/>
      </dsp:nvSpPr>
      <dsp:spPr>
        <a:xfrm>
          <a:off x="2428092" y="2002685"/>
          <a:ext cx="2625598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MODEM</a:t>
          </a:r>
          <a:endParaRPr lang="es-ES" sz="2800" kern="1200" dirty="0"/>
        </a:p>
      </dsp:txBody>
      <dsp:txXfrm>
        <a:off x="2428092" y="2002685"/>
        <a:ext cx="2625598" cy="800487"/>
      </dsp:txXfrm>
    </dsp:sp>
    <dsp:sp modelId="{BE96DB51-E16E-4CE8-87F2-A61B2AFDB32A}">
      <dsp:nvSpPr>
        <dsp:cNvPr id="0" name=""/>
        <dsp:cNvSpPr/>
      </dsp:nvSpPr>
      <dsp:spPr>
        <a:xfrm>
          <a:off x="2428092" y="3003294"/>
          <a:ext cx="2625598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SERVIDORES</a:t>
          </a:r>
          <a:endParaRPr lang="es-ES" sz="2800" kern="1200" dirty="0"/>
        </a:p>
      </dsp:txBody>
      <dsp:txXfrm>
        <a:off x="2428092" y="3003294"/>
        <a:ext cx="2625598" cy="800487"/>
      </dsp:txXfrm>
    </dsp:sp>
    <dsp:sp modelId="{488E99FB-A572-46B8-A9FE-E4EB0E142F40}">
      <dsp:nvSpPr>
        <dsp:cNvPr id="0" name=""/>
        <dsp:cNvSpPr/>
      </dsp:nvSpPr>
      <dsp:spPr>
        <a:xfrm>
          <a:off x="2428092" y="4003904"/>
          <a:ext cx="2625598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ROUTER</a:t>
          </a:r>
          <a:endParaRPr lang="es-ES" sz="2800" kern="1200" dirty="0"/>
        </a:p>
      </dsp:txBody>
      <dsp:txXfrm>
        <a:off x="2428092" y="4003904"/>
        <a:ext cx="2625598" cy="800487"/>
      </dsp:txXfrm>
    </dsp:sp>
    <dsp:sp modelId="{C7C18853-2C7B-4832-8E16-4DB1E04918B2}">
      <dsp:nvSpPr>
        <dsp:cNvPr id="0" name=""/>
        <dsp:cNvSpPr/>
      </dsp:nvSpPr>
      <dsp:spPr>
        <a:xfrm>
          <a:off x="2428092" y="5004513"/>
          <a:ext cx="2625598" cy="80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SWITCH</a:t>
          </a:r>
          <a:endParaRPr lang="es-ES" sz="2800" kern="1200" dirty="0"/>
        </a:p>
      </dsp:txBody>
      <dsp:txXfrm>
        <a:off x="2428092" y="5004513"/>
        <a:ext cx="2625598" cy="8004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EFE73-DC2E-4DAB-9353-F75545D6D1D4}">
      <dsp:nvSpPr>
        <dsp:cNvPr id="0" name=""/>
        <dsp:cNvSpPr/>
      </dsp:nvSpPr>
      <dsp:spPr>
        <a:xfrm>
          <a:off x="755824" y="2714649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MEDIOS DE CONEXION</a:t>
          </a:r>
          <a:endParaRPr lang="es-ES" sz="1800" kern="1200" dirty="0"/>
        </a:p>
      </dsp:txBody>
      <dsp:txXfrm>
        <a:off x="783436" y="2742261"/>
        <a:ext cx="1830251" cy="887513"/>
      </dsp:txXfrm>
    </dsp:sp>
    <dsp:sp modelId="{C3D6B3AB-6DF8-4C50-8620-BD1F773FB217}">
      <dsp:nvSpPr>
        <dsp:cNvPr id="0" name=""/>
        <dsp:cNvSpPr/>
      </dsp:nvSpPr>
      <dsp:spPr>
        <a:xfrm rot="17692822">
          <a:off x="2122096" y="2359591"/>
          <a:ext cx="179259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2596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2973580" y="2328091"/>
        <a:ext cx="89629" cy="89629"/>
      </dsp:txXfrm>
    </dsp:sp>
    <dsp:sp modelId="{0A00ADC7-E361-44D8-9B6B-BAACF5CFEB44}">
      <dsp:nvSpPr>
        <dsp:cNvPr id="0" name=""/>
        <dsp:cNvSpPr/>
      </dsp:nvSpPr>
      <dsp:spPr>
        <a:xfrm>
          <a:off x="3395490" y="1088426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GUIADOS</a:t>
          </a:r>
          <a:endParaRPr lang="es-ES" sz="1800" kern="1200" dirty="0"/>
        </a:p>
      </dsp:txBody>
      <dsp:txXfrm>
        <a:off x="3423102" y="1116038"/>
        <a:ext cx="1830251" cy="887513"/>
      </dsp:txXfrm>
    </dsp:sp>
    <dsp:sp modelId="{DA458493-0EE7-4F4A-A4B0-308FA8669CB4}">
      <dsp:nvSpPr>
        <dsp:cNvPr id="0" name=""/>
        <dsp:cNvSpPr/>
      </dsp:nvSpPr>
      <dsp:spPr>
        <a:xfrm rot="18289469">
          <a:off x="4997723" y="1004405"/>
          <a:ext cx="1320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20674" y="133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25043" y="984704"/>
        <a:ext cx="66033" cy="66033"/>
      </dsp:txXfrm>
    </dsp:sp>
    <dsp:sp modelId="{A4D9607E-3363-41D3-B880-B770C5945255}">
      <dsp:nvSpPr>
        <dsp:cNvPr id="0" name=""/>
        <dsp:cNvSpPr/>
      </dsp:nvSpPr>
      <dsp:spPr>
        <a:xfrm>
          <a:off x="6035155" y="4278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CABLE PAR TRENZADO</a:t>
          </a:r>
          <a:endParaRPr lang="es-ES" sz="1800" kern="1200" dirty="0"/>
        </a:p>
      </dsp:txBody>
      <dsp:txXfrm>
        <a:off x="6062767" y="31890"/>
        <a:ext cx="1830251" cy="887513"/>
      </dsp:txXfrm>
    </dsp:sp>
    <dsp:sp modelId="{EF0D6205-A776-42BC-AE0C-93426C1FA328}">
      <dsp:nvSpPr>
        <dsp:cNvPr id="0" name=""/>
        <dsp:cNvSpPr/>
      </dsp:nvSpPr>
      <dsp:spPr>
        <a:xfrm>
          <a:off x="5280965" y="1546479"/>
          <a:ext cx="7541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54190" y="133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39206" y="1540940"/>
        <a:ext cx="37709" cy="37709"/>
      </dsp:txXfrm>
    </dsp:sp>
    <dsp:sp modelId="{F979FF3E-6C69-4552-B0F9-106EF8EB6F13}">
      <dsp:nvSpPr>
        <dsp:cNvPr id="0" name=""/>
        <dsp:cNvSpPr/>
      </dsp:nvSpPr>
      <dsp:spPr>
        <a:xfrm>
          <a:off x="6035155" y="1088426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CABLE COAXIAL</a:t>
          </a:r>
          <a:endParaRPr lang="es-ES" sz="1800" kern="1200" dirty="0"/>
        </a:p>
      </dsp:txBody>
      <dsp:txXfrm>
        <a:off x="6062767" y="1116038"/>
        <a:ext cx="1830251" cy="887513"/>
      </dsp:txXfrm>
    </dsp:sp>
    <dsp:sp modelId="{AAD44D1C-2667-4899-BF6B-06BD3E614049}">
      <dsp:nvSpPr>
        <dsp:cNvPr id="0" name=""/>
        <dsp:cNvSpPr/>
      </dsp:nvSpPr>
      <dsp:spPr>
        <a:xfrm rot="3310531">
          <a:off x="4997723" y="2088554"/>
          <a:ext cx="1320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20674" y="133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25043" y="2068852"/>
        <a:ext cx="66033" cy="66033"/>
      </dsp:txXfrm>
    </dsp:sp>
    <dsp:sp modelId="{5288C31A-AF66-483E-A551-D593C54E36CF}">
      <dsp:nvSpPr>
        <dsp:cNvPr id="0" name=""/>
        <dsp:cNvSpPr/>
      </dsp:nvSpPr>
      <dsp:spPr>
        <a:xfrm>
          <a:off x="6035155" y="2172574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FIBRA OPTICA</a:t>
          </a:r>
          <a:endParaRPr lang="es-ES" sz="1800" kern="1200" dirty="0"/>
        </a:p>
      </dsp:txBody>
      <dsp:txXfrm>
        <a:off x="6062767" y="2200186"/>
        <a:ext cx="1830251" cy="887513"/>
      </dsp:txXfrm>
    </dsp:sp>
    <dsp:sp modelId="{8FABA6E5-481F-4EFC-8473-487CC13A9B77}">
      <dsp:nvSpPr>
        <dsp:cNvPr id="0" name=""/>
        <dsp:cNvSpPr/>
      </dsp:nvSpPr>
      <dsp:spPr>
        <a:xfrm rot="3907178">
          <a:off x="2122096" y="3985813"/>
          <a:ext cx="179259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2596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2973580" y="3954314"/>
        <a:ext cx="89629" cy="89629"/>
      </dsp:txXfrm>
    </dsp:sp>
    <dsp:sp modelId="{C113E14A-333C-483A-BBC7-FC8589E35C64}">
      <dsp:nvSpPr>
        <dsp:cNvPr id="0" name=""/>
        <dsp:cNvSpPr/>
      </dsp:nvSpPr>
      <dsp:spPr>
        <a:xfrm>
          <a:off x="3395490" y="4340871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 GUIADOS</a:t>
          </a:r>
          <a:endParaRPr lang="es-ES" sz="1800" kern="1200" dirty="0"/>
        </a:p>
      </dsp:txBody>
      <dsp:txXfrm>
        <a:off x="3423102" y="4368483"/>
        <a:ext cx="1830251" cy="887513"/>
      </dsp:txXfrm>
    </dsp:sp>
    <dsp:sp modelId="{B7804A63-0082-474F-91B2-534487EFFA47}">
      <dsp:nvSpPr>
        <dsp:cNvPr id="0" name=""/>
        <dsp:cNvSpPr/>
      </dsp:nvSpPr>
      <dsp:spPr>
        <a:xfrm rot="18289469">
          <a:off x="4997723" y="4256850"/>
          <a:ext cx="1320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20674" y="133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25043" y="4237149"/>
        <a:ext cx="66033" cy="66033"/>
      </dsp:txXfrm>
    </dsp:sp>
    <dsp:sp modelId="{5C45E5C3-FC68-4CD7-9ADF-A7F5A9E1DEB1}">
      <dsp:nvSpPr>
        <dsp:cNvPr id="0" name=""/>
        <dsp:cNvSpPr/>
      </dsp:nvSpPr>
      <dsp:spPr>
        <a:xfrm>
          <a:off x="6035155" y="3256723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WIFI</a:t>
          </a:r>
          <a:endParaRPr lang="es-ES" sz="1800" kern="1200" dirty="0"/>
        </a:p>
      </dsp:txBody>
      <dsp:txXfrm>
        <a:off x="6062767" y="3284335"/>
        <a:ext cx="1830251" cy="887513"/>
      </dsp:txXfrm>
    </dsp:sp>
    <dsp:sp modelId="{18283A54-A26B-445B-8FEF-3D88CD2EDE13}">
      <dsp:nvSpPr>
        <dsp:cNvPr id="0" name=""/>
        <dsp:cNvSpPr/>
      </dsp:nvSpPr>
      <dsp:spPr>
        <a:xfrm>
          <a:off x="5280965" y="4798925"/>
          <a:ext cx="7541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54190" y="133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39206" y="4793385"/>
        <a:ext cx="37709" cy="37709"/>
      </dsp:txXfrm>
    </dsp:sp>
    <dsp:sp modelId="{BE05884B-2888-4F63-B6C5-86BE1408BD6A}">
      <dsp:nvSpPr>
        <dsp:cNvPr id="0" name=""/>
        <dsp:cNvSpPr/>
      </dsp:nvSpPr>
      <dsp:spPr>
        <a:xfrm>
          <a:off x="6035155" y="4340871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SATELITAL</a:t>
          </a:r>
          <a:endParaRPr lang="es-ES" sz="1800" kern="1200" dirty="0"/>
        </a:p>
      </dsp:txBody>
      <dsp:txXfrm>
        <a:off x="6062767" y="4368483"/>
        <a:ext cx="1830251" cy="887513"/>
      </dsp:txXfrm>
    </dsp:sp>
    <dsp:sp modelId="{E83B9CE0-709E-46A8-A327-5FEBFBEFF463}">
      <dsp:nvSpPr>
        <dsp:cNvPr id="0" name=""/>
        <dsp:cNvSpPr/>
      </dsp:nvSpPr>
      <dsp:spPr>
        <a:xfrm rot="3310531">
          <a:off x="4997723" y="5340999"/>
          <a:ext cx="1320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20674" y="133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25043" y="5321297"/>
        <a:ext cx="66033" cy="66033"/>
      </dsp:txXfrm>
    </dsp:sp>
    <dsp:sp modelId="{19CCB734-9303-40C6-8DD8-719FC7AF5D5F}">
      <dsp:nvSpPr>
        <dsp:cNvPr id="0" name=""/>
        <dsp:cNvSpPr/>
      </dsp:nvSpPr>
      <dsp:spPr>
        <a:xfrm>
          <a:off x="6035155" y="5425020"/>
          <a:ext cx="1885475" cy="942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BLUETOOH/RADIO</a:t>
          </a:r>
          <a:endParaRPr lang="es-ES" sz="1800" kern="1200" dirty="0"/>
        </a:p>
      </dsp:txBody>
      <dsp:txXfrm>
        <a:off x="6062767" y="5452632"/>
        <a:ext cx="1830251" cy="8875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BC81D-BDC2-4DB8-BFEB-A3123A14C236}">
      <dsp:nvSpPr>
        <dsp:cNvPr id="0" name=""/>
        <dsp:cNvSpPr/>
      </dsp:nvSpPr>
      <dsp:spPr>
        <a:xfrm>
          <a:off x="3471950" y="3183129"/>
          <a:ext cx="73384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3847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F8A21-E81F-4C10-8D6E-EAD23B588BC5}">
      <dsp:nvSpPr>
        <dsp:cNvPr id="0" name=""/>
        <dsp:cNvSpPr/>
      </dsp:nvSpPr>
      <dsp:spPr>
        <a:xfrm>
          <a:off x="1516306" y="2205307"/>
          <a:ext cx="1955644" cy="19556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b="1" kern="1200" dirty="0" smtClean="0"/>
            <a:t>SERVIDOR </a:t>
          </a:r>
          <a:endParaRPr lang="es-ES" sz="2900" b="1" kern="1200" dirty="0"/>
        </a:p>
      </dsp:txBody>
      <dsp:txXfrm>
        <a:off x="1611773" y="2300774"/>
        <a:ext cx="1764710" cy="1764710"/>
      </dsp:txXfrm>
    </dsp:sp>
    <dsp:sp modelId="{8D73225B-9D93-4FE3-9522-8CC54547E6D2}">
      <dsp:nvSpPr>
        <dsp:cNvPr id="0" name=""/>
        <dsp:cNvSpPr/>
      </dsp:nvSpPr>
      <dsp:spPr>
        <a:xfrm>
          <a:off x="4205798" y="2562537"/>
          <a:ext cx="1241184" cy="12411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b="1" kern="1200" dirty="0" smtClean="0"/>
            <a:t>QUÉ ES</a:t>
          </a:r>
          <a:endParaRPr lang="es-ES" sz="3300" b="1" kern="1200" dirty="0"/>
        </a:p>
      </dsp:txBody>
      <dsp:txXfrm>
        <a:off x="4266388" y="2623127"/>
        <a:ext cx="1120004" cy="1120004"/>
      </dsp:txXfrm>
    </dsp:sp>
    <dsp:sp modelId="{C3A9446C-0D8E-4C3C-814D-F4A9D616664E}">
      <dsp:nvSpPr>
        <dsp:cNvPr id="0" name=""/>
        <dsp:cNvSpPr/>
      </dsp:nvSpPr>
      <dsp:spPr>
        <a:xfrm rot="16200000">
          <a:off x="4356867" y="2093015"/>
          <a:ext cx="93904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39045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6C3F1-4476-4C3E-A71C-8FB954DB6CB0}">
      <dsp:nvSpPr>
        <dsp:cNvPr id="0" name=""/>
        <dsp:cNvSpPr/>
      </dsp:nvSpPr>
      <dsp:spPr>
        <a:xfrm>
          <a:off x="4205798" y="382307"/>
          <a:ext cx="1241184" cy="12411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APLICACION</a:t>
          </a:r>
          <a:endParaRPr lang="es-ES" sz="1400" b="1" kern="1200" dirty="0"/>
        </a:p>
      </dsp:txBody>
      <dsp:txXfrm>
        <a:off x="4266388" y="442897"/>
        <a:ext cx="1120004" cy="1120004"/>
      </dsp:txXfrm>
    </dsp:sp>
    <dsp:sp modelId="{657EF65D-5581-472D-B7C9-56A177E4E29A}">
      <dsp:nvSpPr>
        <dsp:cNvPr id="0" name=""/>
        <dsp:cNvSpPr/>
      </dsp:nvSpPr>
      <dsp:spPr>
        <a:xfrm rot="18900000">
          <a:off x="5384753" y="2412302"/>
          <a:ext cx="42492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4929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A2297-927B-474E-994E-9F7B337F4B1D}">
      <dsp:nvSpPr>
        <dsp:cNvPr id="0" name=""/>
        <dsp:cNvSpPr/>
      </dsp:nvSpPr>
      <dsp:spPr>
        <a:xfrm>
          <a:off x="5747453" y="1020882"/>
          <a:ext cx="1241184" cy="12411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COMPUTADOR CENTRAL DEDICADO</a:t>
          </a:r>
          <a:endParaRPr lang="es-ES" sz="1400" b="1" kern="1200" dirty="0"/>
        </a:p>
      </dsp:txBody>
      <dsp:txXfrm>
        <a:off x="5808043" y="1081472"/>
        <a:ext cx="1120004" cy="1120004"/>
      </dsp:txXfrm>
    </dsp:sp>
    <dsp:sp modelId="{4C0014D6-4C10-4E0D-B1CE-046719FA0A6E}">
      <dsp:nvSpPr>
        <dsp:cNvPr id="0" name=""/>
        <dsp:cNvSpPr/>
      </dsp:nvSpPr>
      <dsp:spPr>
        <a:xfrm rot="154548">
          <a:off x="5446516" y="3231781"/>
          <a:ext cx="92268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2680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9A1257-E565-4EC5-8887-7468966DF471}">
      <dsp:nvSpPr>
        <dsp:cNvPr id="0" name=""/>
        <dsp:cNvSpPr/>
      </dsp:nvSpPr>
      <dsp:spPr>
        <a:xfrm>
          <a:off x="6368731" y="2659840"/>
          <a:ext cx="1241184" cy="12411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ATIENDE PETICIONES DE LOS CLIENTES</a:t>
          </a:r>
          <a:endParaRPr lang="es-ES" sz="1400" b="1" kern="1200" dirty="0"/>
        </a:p>
      </dsp:txBody>
      <dsp:txXfrm>
        <a:off x="6429321" y="2720430"/>
        <a:ext cx="1120004" cy="1120004"/>
      </dsp:txXfrm>
    </dsp:sp>
    <dsp:sp modelId="{CD7557E3-4615-428B-BC95-E050202A2F00}">
      <dsp:nvSpPr>
        <dsp:cNvPr id="0" name=""/>
        <dsp:cNvSpPr/>
      </dsp:nvSpPr>
      <dsp:spPr>
        <a:xfrm rot="2700000">
          <a:off x="5384753" y="3953957"/>
          <a:ext cx="42492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4929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A6946-5EC8-4A34-80AB-FB17FE6FDBA9}">
      <dsp:nvSpPr>
        <dsp:cNvPr id="0" name=""/>
        <dsp:cNvSpPr/>
      </dsp:nvSpPr>
      <dsp:spPr>
        <a:xfrm>
          <a:off x="5747453" y="4104192"/>
          <a:ext cx="1241184" cy="12411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PROVEE MULTIPLES SERVICIOS</a:t>
          </a:r>
          <a:endParaRPr lang="es-ES" sz="1400" b="1" kern="1200" dirty="0"/>
        </a:p>
      </dsp:txBody>
      <dsp:txXfrm>
        <a:off x="5808043" y="4164782"/>
        <a:ext cx="1120004" cy="1120004"/>
      </dsp:txXfrm>
    </dsp:sp>
    <dsp:sp modelId="{93D5C281-E022-4250-9A6C-3914EA29A381}">
      <dsp:nvSpPr>
        <dsp:cNvPr id="0" name=""/>
        <dsp:cNvSpPr/>
      </dsp:nvSpPr>
      <dsp:spPr>
        <a:xfrm rot="5400000">
          <a:off x="4356867" y="4273244"/>
          <a:ext cx="93904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39045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46A0F-AFC3-4079-AE45-B2907FE03CBE}">
      <dsp:nvSpPr>
        <dsp:cNvPr id="0" name=""/>
        <dsp:cNvSpPr/>
      </dsp:nvSpPr>
      <dsp:spPr>
        <a:xfrm>
          <a:off x="4205798" y="4742767"/>
          <a:ext cx="1241184" cy="12411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OPERAN ATRAVÈS DE UNA ARQUITECTURA CLIENTE/SERVIDOR</a:t>
          </a:r>
          <a:endParaRPr lang="es-ES" sz="1200" b="1" kern="1200" dirty="0"/>
        </a:p>
      </dsp:txBody>
      <dsp:txXfrm>
        <a:off x="4266388" y="4803357"/>
        <a:ext cx="1120004" cy="11200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BC81D-BDC2-4DB8-BFEB-A3123A14C236}">
      <dsp:nvSpPr>
        <dsp:cNvPr id="0" name=""/>
        <dsp:cNvSpPr/>
      </dsp:nvSpPr>
      <dsp:spPr>
        <a:xfrm>
          <a:off x="3337560" y="3572004"/>
          <a:ext cx="8235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3500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F8A21-E81F-4C10-8D6E-EAD23B588BC5}">
      <dsp:nvSpPr>
        <dsp:cNvPr id="0" name=""/>
        <dsp:cNvSpPr/>
      </dsp:nvSpPr>
      <dsp:spPr>
        <a:xfrm>
          <a:off x="1143000" y="2474724"/>
          <a:ext cx="2194560" cy="2194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500" b="1" kern="1200" dirty="0" smtClean="0"/>
            <a:t>EMPRESA IP </a:t>
          </a:r>
          <a:endParaRPr lang="es-ES" sz="3500" b="1" kern="1200" dirty="0"/>
        </a:p>
      </dsp:txBody>
      <dsp:txXfrm>
        <a:off x="1250130" y="2581854"/>
        <a:ext cx="1980300" cy="1980300"/>
      </dsp:txXfrm>
    </dsp:sp>
    <dsp:sp modelId="{8D73225B-9D93-4FE3-9522-8CC54547E6D2}">
      <dsp:nvSpPr>
        <dsp:cNvPr id="0" name=""/>
        <dsp:cNvSpPr/>
      </dsp:nvSpPr>
      <dsp:spPr>
        <a:xfrm>
          <a:off x="4161060" y="2875595"/>
          <a:ext cx="1392816" cy="13928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520" tIns="96520" rIns="96520" bIns="9652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800" b="1" kern="1200" dirty="0" smtClean="0"/>
            <a:t>QUÉ ES</a:t>
          </a:r>
          <a:endParaRPr lang="es-ES" sz="3800" b="1" kern="1200" dirty="0"/>
        </a:p>
      </dsp:txBody>
      <dsp:txXfrm>
        <a:off x="4229052" y="2943587"/>
        <a:ext cx="1256832" cy="1256832"/>
      </dsp:txXfrm>
    </dsp:sp>
    <dsp:sp modelId="{C3A9446C-0D8E-4C3C-814D-F4A9D616664E}">
      <dsp:nvSpPr>
        <dsp:cNvPr id="0" name=""/>
        <dsp:cNvSpPr/>
      </dsp:nvSpPr>
      <dsp:spPr>
        <a:xfrm rot="16200000">
          <a:off x="4330585" y="2348713"/>
          <a:ext cx="105376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3765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6C3F1-4476-4C3E-A71C-8FB954DB6CB0}">
      <dsp:nvSpPr>
        <dsp:cNvPr id="0" name=""/>
        <dsp:cNvSpPr/>
      </dsp:nvSpPr>
      <dsp:spPr>
        <a:xfrm>
          <a:off x="4161060" y="429013"/>
          <a:ext cx="1392816" cy="13928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Empresas y organizaciones  de tele-Comunicaciones</a:t>
          </a:r>
          <a:endParaRPr lang="es-ES" sz="1400" b="1" kern="1200" dirty="0"/>
        </a:p>
      </dsp:txBody>
      <dsp:txXfrm>
        <a:off x="4229052" y="497005"/>
        <a:ext cx="1256832" cy="1256832"/>
      </dsp:txXfrm>
    </dsp:sp>
    <dsp:sp modelId="{657EF65D-5581-472D-B7C9-56A177E4E29A}">
      <dsp:nvSpPr>
        <dsp:cNvPr id="0" name=""/>
        <dsp:cNvSpPr/>
      </dsp:nvSpPr>
      <dsp:spPr>
        <a:xfrm rot="18900000">
          <a:off x="5484045" y="2707006"/>
          <a:ext cx="4768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6842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A2297-927B-474E-994E-9F7B337F4B1D}">
      <dsp:nvSpPr>
        <dsp:cNvPr id="0" name=""/>
        <dsp:cNvSpPr/>
      </dsp:nvSpPr>
      <dsp:spPr>
        <a:xfrm>
          <a:off x="5891055" y="1145600"/>
          <a:ext cx="1392816" cy="13928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Hacen accesible el internet a los usuarios</a:t>
          </a:r>
          <a:endParaRPr lang="es-ES" sz="1400" b="1" kern="1200" dirty="0"/>
        </a:p>
      </dsp:txBody>
      <dsp:txXfrm>
        <a:off x="5959047" y="1213592"/>
        <a:ext cx="1256832" cy="1256832"/>
      </dsp:txXfrm>
    </dsp:sp>
    <dsp:sp modelId="{4C0014D6-4C10-4E0D-B1CE-046719FA0A6E}">
      <dsp:nvSpPr>
        <dsp:cNvPr id="0" name=""/>
        <dsp:cNvSpPr/>
      </dsp:nvSpPr>
      <dsp:spPr>
        <a:xfrm>
          <a:off x="5553877" y="3572004"/>
          <a:ext cx="105376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3765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9A1257-E565-4EC5-8887-7468966DF471}">
      <dsp:nvSpPr>
        <dsp:cNvPr id="0" name=""/>
        <dsp:cNvSpPr/>
      </dsp:nvSpPr>
      <dsp:spPr>
        <a:xfrm>
          <a:off x="6607642" y="2875595"/>
          <a:ext cx="1392816" cy="13928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Proveen servicios relacionados</a:t>
          </a:r>
          <a:endParaRPr lang="es-ES" sz="1400" b="1" kern="1200" dirty="0"/>
        </a:p>
      </dsp:txBody>
      <dsp:txXfrm>
        <a:off x="6675634" y="2943587"/>
        <a:ext cx="1256832" cy="1256832"/>
      </dsp:txXfrm>
    </dsp:sp>
    <dsp:sp modelId="{CD7557E3-4615-428B-BC95-E050202A2F00}">
      <dsp:nvSpPr>
        <dsp:cNvPr id="0" name=""/>
        <dsp:cNvSpPr/>
      </dsp:nvSpPr>
      <dsp:spPr>
        <a:xfrm rot="2700000">
          <a:off x="5484045" y="4437002"/>
          <a:ext cx="4768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6842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A6946-5EC8-4A34-80AB-FB17FE6FDBA9}">
      <dsp:nvSpPr>
        <dsp:cNvPr id="0" name=""/>
        <dsp:cNvSpPr/>
      </dsp:nvSpPr>
      <dsp:spPr>
        <a:xfrm>
          <a:off x="5891055" y="4605591"/>
          <a:ext cx="1392816" cy="13928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Conectan a los clientes con otros proveedores por medio redes.</a:t>
          </a:r>
          <a:endParaRPr lang="es-ES" sz="1400" b="1" kern="1200" dirty="0"/>
        </a:p>
      </dsp:txBody>
      <dsp:txXfrm>
        <a:off x="5959047" y="4673583"/>
        <a:ext cx="1256832" cy="1256832"/>
      </dsp:txXfrm>
    </dsp:sp>
    <dsp:sp modelId="{93D5C281-E022-4250-9A6C-3914EA29A381}">
      <dsp:nvSpPr>
        <dsp:cNvPr id="0" name=""/>
        <dsp:cNvSpPr/>
      </dsp:nvSpPr>
      <dsp:spPr>
        <a:xfrm rot="5400000">
          <a:off x="4330585" y="4795295"/>
          <a:ext cx="105376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3765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46A0F-AFC3-4079-AE45-B2907FE03CBE}">
      <dsp:nvSpPr>
        <dsp:cNvPr id="0" name=""/>
        <dsp:cNvSpPr/>
      </dsp:nvSpPr>
      <dsp:spPr>
        <a:xfrm>
          <a:off x="4161060" y="5322178"/>
          <a:ext cx="1392816" cy="13928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Pueden ser públicas/privadas/comerciales/sin lucro/comunitarias</a:t>
          </a:r>
          <a:endParaRPr lang="es-ES" sz="1400" b="1" kern="1200" dirty="0"/>
        </a:p>
      </dsp:txBody>
      <dsp:txXfrm>
        <a:off x="4229052" y="5390170"/>
        <a:ext cx="1256832" cy="12568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88428-7804-434C-9549-B7B5FC2C6FC3}">
      <dsp:nvSpPr>
        <dsp:cNvPr id="0" name=""/>
        <dsp:cNvSpPr/>
      </dsp:nvSpPr>
      <dsp:spPr>
        <a:xfrm>
          <a:off x="4767123" y="3168351"/>
          <a:ext cx="633233" cy="1809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616" y="0"/>
              </a:lnTo>
              <a:lnTo>
                <a:pt x="316616" y="1809928"/>
              </a:lnTo>
              <a:lnTo>
                <a:pt x="633233" y="180992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5035802" y="4025378"/>
        <a:ext cx="95875" cy="95875"/>
      </dsp:txXfrm>
    </dsp:sp>
    <dsp:sp modelId="{70B47A37-1191-472B-88CE-43F6C7B14C6C}">
      <dsp:nvSpPr>
        <dsp:cNvPr id="0" name=""/>
        <dsp:cNvSpPr/>
      </dsp:nvSpPr>
      <dsp:spPr>
        <a:xfrm>
          <a:off x="4767123" y="3168351"/>
          <a:ext cx="633233" cy="60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616" y="0"/>
              </a:lnTo>
              <a:lnTo>
                <a:pt x="316616" y="603309"/>
              </a:lnTo>
              <a:lnTo>
                <a:pt x="633233" y="60330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061874" y="3448141"/>
        <a:ext cx="43731" cy="43731"/>
      </dsp:txXfrm>
    </dsp:sp>
    <dsp:sp modelId="{8C9093A9-718B-4488-9B8C-567B0BB28009}">
      <dsp:nvSpPr>
        <dsp:cNvPr id="0" name=""/>
        <dsp:cNvSpPr/>
      </dsp:nvSpPr>
      <dsp:spPr>
        <a:xfrm>
          <a:off x="4767123" y="2603663"/>
          <a:ext cx="635659" cy="564688"/>
        </a:xfrm>
        <a:custGeom>
          <a:avLst/>
          <a:gdLst/>
          <a:ahLst/>
          <a:cxnLst/>
          <a:rect l="0" t="0" r="0" b="0"/>
          <a:pathLst>
            <a:path>
              <a:moveTo>
                <a:pt x="0" y="564688"/>
              </a:moveTo>
              <a:lnTo>
                <a:pt x="317829" y="564688"/>
              </a:lnTo>
              <a:lnTo>
                <a:pt x="317829" y="0"/>
              </a:lnTo>
              <a:lnTo>
                <a:pt x="635659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063697" y="2864751"/>
        <a:ext cx="42512" cy="42512"/>
      </dsp:txXfrm>
    </dsp:sp>
    <dsp:sp modelId="{24C1950C-AD3C-4EB3-B1EC-C8470DE8D01F}">
      <dsp:nvSpPr>
        <dsp:cNvPr id="0" name=""/>
        <dsp:cNvSpPr/>
      </dsp:nvSpPr>
      <dsp:spPr>
        <a:xfrm>
          <a:off x="4767123" y="1358423"/>
          <a:ext cx="633233" cy="1809928"/>
        </a:xfrm>
        <a:custGeom>
          <a:avLst/>
          <a:gdLst/>
          <a:ahLst/>
          <a:cxnLst/>
          <a:rect l="0" t="0" r="0" b="0"/>
          <a:pathLst>
            <a:path>
              <a:moveTo>
                <a:pt x="0" y="1809928"/>
              </a:moveTo>
              <a:lnTo>
                <a:pt x="316616" y="1809928"/>
              </a:lnTo>
              <a:lnTo>
                <a:pt x="316616" y="0"/>
              </a:lnTo>
              <a:lnTo>
                <a:pt x="633233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5035802" y="2215449"/>
        <a:ext cx="95875" cy="95875"/>
      </dsp:txXfrm>
    </dsp:sp>
    <dsp:sp modelId="{04A8237C-67CD-4075-BDC8-8C8BF094DE94}">
      <dsp:nvSpPr>
        <dsp:cNvPr id="0" name=""/>
        <dsp:cNvSpPr/>
      </dsp:nvSpPr>
      <dsp:spPr>
        <a:xfrm>
          <a:off x="967721" y="3122632"/>
          <a:ext cx="6332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3233" y="457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1268507" y="3152521"/>
        <a:ext cx="31661" cy="31661"/>
      </dsp:txXfrm>
    </dsp:sp>
    <dsp:sp modelId="{C0059D79-704F-4E29-87E3-189DFDE49AE6}">
      <dsp:nvSpPr>
        <dsp:cNvPr id="0" name=""/>
        <dsp:cNvSpPr/>
      </dsp:nvSpPr>
      <dsp:spPr>
        <a:xfrm rot="16200000">
          <a:off x="-2055177" y="2685704"/>
          <a:ext cx="5080501" cy="965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300" kern="1200" dirty="0" smtClean="0"/>
            <a:t>SERVIDOR DNS</a:t>
          </a:r>
          <a:endParaRPr lang="es-ES" sz="6300" kern="1200" dirty="0"/>
        </a:p>
      </dsp:txBody>
      <dsp:txXfrm>
        <a:off x="-2055177" y="2685704"/>
        <a:ext cx="5080501" cy="965295"/>
      </dsp:txXfrm>
    </dsp:sp>
    <dsp:sp modelId="{CCC66FAD-D4CB-4DD8-A408-980B049E43DD}">
      <dsp:nvSpPr>
        <dsp:cNvPr id="0" name=""/>
        <dsp:cNvSpPr/>
      </dsp:nvSpPr>
      <dsp:spPr>
        <a:xfrm>
          <a:off x="1600954" y="2685704"/>
          <a:ext cx="3166168" cy="965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Es </a:t>
          </a:r>
          <a:r>
            <a:rPr lang="es-CO" sz="2000" b="0" i="0" kern="1200" dirty="0" smtClean="0"/>
            <a:t> </a:t>
          </a:r>
          <a:r>
            <a:rPr lang="es-CO" sz="2000" b="1" i="0" kern="1200" dirty="0" err="1" smtClean="0"/>
            <a:t>Domain</a:t>
          </a:r>
          <a:r>
            <a:rPr lang="es-CO" sz="2000" b="1" i="0" kern="1200" dirty="0" smtClean="0"/>
            <a:t> </a:t>
          </a:r>
          <a:r>
            <a:rPr lang="es-CO" sz="2000" b="1" i="0" kern="1200" dirty="0" err="1" smtClean="0"/>
            <a:t>Name</a:t>
          </a:r>
          <a:r>
            <a:rPr lang="es-CO" sz="2000" b="1" i="0" kern="1200" dirty="0" smtClean="0"/>
            <a:t> </a:t>
          </a:r>
          <a:r>
            <a:rPr lang="es-CO" sz="2000" b="1" i="0" kern="1200" dirty="0" err="1" smtClean="0"/>
            <a:t>System</a:t>
          </a:r>
          <a:r>
            <a:rPr lang="es-CO" sz="2000" b="0" i="0" kern="1200" dirty="0" smtClean="0"/>
            <a:t> (sistema de nombres de dominio)</a:t>
          </a:r>
          <a:endParaRPr lang="es-ES" sz="2000" kern="1200" dirty="0"/>
        </a:p>
      </dsp:txBody>
      <dsp:txXfrm>
        <a:off x="1600954" y="2685704"/>
        <a:ext cx="3166168" cy="965295"/>
      </dsp:txXfrm>
    </dsp:sp>
    <dsp:sp modelId="{1A8577FC-F5C4-49F6-A783-77325E14B087}">
      <dsp:nvSpPr>
        <dsp:cNvPr id="0" name=""/>
        <dsp:cNvSpPr/>
      </dsp:nvSpPr>
      <dsp:spPr>
        <a:xfrm>
          <a:off x="5400357" y="875775"/>
          <a:ext cx="3166168" cy="965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Consiste en una gran base de datos que almacena las direcciones IP de las máquinas</a:t>
          </a:r>
          <a:endParaRPr lang="es-ES" sz="2000" kern="1200" dirty="0"/>
        </a:p>
      </dsp:txBody>
      <dsp:txXfrm>
        <a:off x="5400357" y="875775"/>
        <a:ext cx="3166168" cy="965295"/>
      </dsp:txXfrm>
    </dsp:sp>
    <dsp:sp modelId="{35A2B1A4-1B20-40A0-8F22-5AB907B62A47}">
      <dsp:nvSpPr>
        <dsp:cNvPr id="0" name=""/>
        <dsp:cNvSpPr/>
      </dsp:nvSpPr>
      <dsp:spPr>
        <a:xfrm>
          <a:off x="5402783" y="2121016"/>
          <a:ext cx="3166168" cy="965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0" i="0" kern="1200" dirty="0" smtClean="0"/>
            <a:t>Asignan un nombre a una dirección IP</a:t>
          </a:r>
          <a:endParaRPr lang="es-CO" sz="2000" kern="1200" dirty="0"/>
        </a:p>
      </dsp:txBody>
      <dsp:txXfrm>
        <a:off x="5402783" y="2121016"/>
        <a:ext cx="3166168" cy="965295"/>
      </dsp:txXfrm>
    </dsp:sp>
    <dsp:sp modelId="{E421196C-233D-4B85-B3E0-8EC8802129C9}">
      <dsp:nvSpPr>
        <dsp:cNvPr id="0" name=""/>
        <dsp:cNvSpPr/>
      </dsp:nvSpPr>
      <dsp:spPr>
        <a:xfrm>
          <a:off x="5400357" y="3289013"/>
          <a:ext cx="3166168" cy="965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Traduce números en caracteres</a:t>
          </a:r>
          <a:endParaRPr lang="es-ES" sz="2000" kern="1200" dirty="0"/>
        </a:p>
      </dsp:txBody>
      <dsp:txXfrm>
        <a:off x="5400357" y="3289013"/>
        <a:ext cx="3166168" cy="965295"/>
      </dsp:txXfrm>
    </dsp:sp>
    <dsp:sp modelId="{3115E473-1A40-41C2-9D62-FDA8FC69BBE6}">
      <dsp:nvSpPr>
        <dsp:cNvPr id="0" name=""/>
        <dsp:cNvSpPr/>
      </dsp:nvSpPr>
      <dsp:spPr>
        <a:xfrm>
          <a:off x="5400357" y="4495633"/>
          <a:ext cx="3166168" cy="965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Simplifican y facilitan el acceso a los servidores al recordar direcciones </a:t>
          </a:r>
          <a:r>
            <a:rPr lang="es-ES" sz="2000" kern="1200" dirty="0" err="1" smtClean="0"/>
            <a:t>ip</a:t>
          </a:r>
          <a:endParaRPr lang="es-ES" sz="2000" kern="1200" dirty="0"/>
        </a:p>
      </dsp:txBody>
      <dsp:txXfrm>
        <a:off x="5400357" y="4495633"/>
        <a:ext cx="3166168" cy="9652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D813C-2A46-46D5-A379-6A222D9DF124}">
      <dsp:nvSpPr>
        <dsp:cNvPr id="0" name=""/>
        <dsp:cNvSpPr/>
      </dsp:nvSpPr>
      <dsp:spPr>
        <a:xfrm>
          <a:off x="821341" y="2568379"/>
          <a:ext cx="2975955" cy="14879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PROTOCOLOS</a:t>
          </a:r>
          <a:endParaRPr lang="es-ES" sz="2700" kern="1200" dirty="0"/>
        </a:p>
      </dsp:txBody>
      <dsp:txXfrm>
        <a:off x="864922" y="2611960"/>
        <a:ext cx="2888793" cy="1400815"/>
      </dsp:txXfrm>
    </dsp:sp>
    <dsp:sp modelId="{C36C3E34-18AF-4B56-959F-79B7E8489C29}">
      <dsp:nvSpPr>
        <dsp:cNvPr id="0" name=""/>
        <dsp:cNvSpPr/>
      </dsp:nvSpPr>
      <dsp:spPr>
        <a:xfrm rot="17692822">
          <a:off x="2977808" y="2008772"/>
          <a:ext cx="282935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829359" y="20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000" kern="1200"/>
        </a:p>
      </dsp:txBody>
      <dsp:txXfrm>
        <a:off x="4321754" y="1958253"/>
        <a:ext cx="141467" cy="141467"/>
      </dsp:txXfrm>
    </dsp:sp>
    <dsp:sp modelId="{8C6A60E8-80D5-4770-8AF6-541D8EDE4BE4}">
      <dsp:nvSpPr>
        <dsp:cNvPr id="0" name=""/>
        <dsp:cNvSpPr/>
      </dsp:nvSpPr>
      <dsp:spPr>
        <a:xfrm>
          <a:off x="4987679" y="1617"/>
          <a:ext cx="2975955" cy="14879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Conjunto de reglas y normas</a:t>
          </a:r>
          <a:endParaRPr lang="es-ES" sz="2700" kern="1200" dirty="0"/>
        </a:p>
      </dsp:txBody>
      <dsp:txXfrm>
        <a:off x="5031260" y="45198"/>
        <a:ext cx="2888793" cy="1400815"/>
      </dsp:txXfrm>
    </dsp:sp>
    <dsp:sp modelId="{478A71D8-FECD-4F68-9358-D74A67A393DF}">
      <dsp:nvSpPr>
        <dsp:cNvPr id="0" name=""/>
        <dsp:cNvSpPr/>
      </dsp:nvSpPr>
      <dsp:spPr>
        <a:xfrm rot="19457599">
          <a:off x="3659507" y="2864359"/>
          <a:ext cx="146596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65960" y="20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355838" y="2847925"/>
        <a:ext cx="73298" cy="73298"/>
      </dsp:txXfrm>
    </dsp:sp>
    <dsp:sp modelId="{D17DA6B2-29A8-4E16-99AF-E75CCB7F27C2}">
      <dsp:nvSpPr>
        <dsp:cNvPr id="0" name=""/>
        <dsp:cNvSpPr/>
      </dsp:nvSpPr>
      <dsp:spPr>
        <a:xfrm>
          <a:off x="4987679" y="1712791"/>
          <a:ext cx="2975955" cy="14879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Facilitan la comunicación entre diversos dispositivos</a:t>
          </a:r>
          <a:endParaRPr lang="es-ES" sz="2700" kern="1200" dirty="0"/>
        </a:p>
      </dsp:txBody>
      <dsp:txXfrm>
        <a:off x="5031260" y="1756372"/>
        <a:ext cx="2888793" cy="1400815"/>
      </dsp:txXfrm>
    </dsp:sp>
    <dsp:sp modelId="{BE95EB5A-5B5B-48A6-9905-271DA60F4091}">
      <dsp:nvSpPr>
        <dsp:cNvPr id="0" name=""/>
        <dsp:cNvSpPr/>
      </dsp:nvSpPr>
      <dsp:spPr>
        <a:xfrm rot="2142401">
          <a:off x="3659507" y="3719946"/>
          <a:ext cx="146596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65960" y="20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355838" y="3703512"/>
        <a:ext cx="73298" cy="73298"/>
      </dsp:txXfrm>
    </dsp:sp>
    <dsp:sp modelId="{31D32BA1-3E0E-4D2B-8118-AF9711B91CA4}">
      <dsp:nvSpPr>
        <dsp:cNvPr id="0" name=""/>
        <dsp:cNvSpPr/>
      </dsp:nvSpPr>
      <dsp:spPr>
        <a:xfrm>
          <a:off x="4987679" y="3423966"/>
          <a:ext cx="2975955" cy="14879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Posibilitan el intercambio de información</a:t>
          </a:r>
          <a:endParaRPr lang="es-ES" sz="2700" kern="1200" dirty="0"/>
        </a:p>
      </dsp:txBody>
      <dsp:txXfrm>
        <a:off x="5031260" y="3467547"/>
        <a:ext cx="2888793" cy="1400815"/>
      </dsp:txXfrm>
    </dsp:sp>
    <dsp:sp modelId="{C2605650-092B-4EF5-8235-70F95F90F9AE}">
      <dsp:nvSpPr>
        <dsp:cNvPr id="0" name=""/>
        <dsp:cNvSpPr/>
      </dsp:nvSpPr>
      <dsp:spPr>
        <a:xfrm rot="3907178">
          <a:off x="2977808" y="4575534"/>
          <a:ext cx="282935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829359" y="20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/>
        </a:p>
      </dsp:txBody>
      <dsp:txXfrm>
        <a:off x="4321754" y="4525014"/>
        <a:ext cx="141467" cy="141467"/>
      </dsp:txXfrm>
    </dsp:sp>
    <dsp:sp modelId="{95C629F1-5346-426C-BA48-5CF2515051E3}">
      <dsp:nvSpPr>
        <dsp:cNvPr id="0" name=""/>
        <dsp:cNvSpPr/>
      </dsp:nvSpPr>
      <dsp:spPr>
        <a:xfrm>
          <a:off x="4987679" y="5135140"/>
          <a:ext cx="2975955" cy="14879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El protocolo más usado en internet es el TCP/IP</a:t>
          </a:r>
          <a:endParaRPr lang="es-ES" sz="2700" kern="1200" dirty="0"/>
        </a:p>
      </dsp:txBody>
      <dsp:txXfrm>
        <a:off x="5031260" y="5178721"/>
        <a:ext cx="2888793" cy="14008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85651-0F07-434A-87CC-268EE41AF24B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13114286"/>
            <a:gd name="adj2" fmla="val 16200000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71279-1B64-4F29-B4AE-404AC17589A6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10028571"/>
            <a:gd name="adj2" fmla="val 13114286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7009C4-2220-477B-BC35-90F31B8EA3D1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6942857"/>
            <a:gd name="adj2" fmla="val 10028571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557328-E826-4676-BEF1-96F59098B0C7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3857143"/>
            <a:gd name="adj2" fmla="val 6942857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2CE1C-2858-47F8-A5E6-89F801937E77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771429"/>
            <a:gd name="adj2" fmla="val 3857143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1D64B-A8B7-4CE4-B02B-61C07A46139C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19285714"/>
            <a:gd name="adj2" fmla="val 771429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5F3010-9378-4CB9-B73F-92E1DE966DFB}">
      <dsp:nvSpPr>
        <dsp:cNvPr id="0" name=""/>
        <dsp:cNvSpPr/>
      </dsp:nvSpPr>
      <dsp:spPr>
        <a:xfrm>
          <a:off x="1768033" y="695672"/>
          <a:ext cx="5500429" cy="5500429"/>
        </a:xfrm>
        <a:prstGeom prst="blockArc">
          <a:avLst>
            <a:gd name="adj1" fmla="val 16200000"/>
            <a:gd name="adj2" fmla="val 19285714"/>
            <a:gd name="adj3" fmla="val 390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44B14-8B03-4182-8304-770C828715BE}">
      <dsp:nvSpPr>
        <dsp:cNvPr id="0" name=""/>
        <dsp:cNvSpPr/>
      </dsp:nvSpPr>
      <dsp:spPr>
        <a:xfrm>
          <a:off x="3452665" y="2380304"/>
          <a:ext cx="2131165" cy="21311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NAVEGADORES</a:t>
          </a:r>
          <a:endParaRPr lang="es-ES" sz="1800" kern="1200" dirty="0"/>
        </a:p>
      </dsp:txBody>
      <dsp:txXfrm>
        <a:off x="3764767" y="2692406"/>
        <a:ext cx="1506961" cy="1506961"/>
      </dsp:txXfrm>
    </dsp:sp>
    <dsp:sp modelId="{29DC9382-E06F-4C5E-B288-082438E8575D}">
      <dsp:nvSpPr>
        <dsp:cNvPr id="0" name=""/>
        <dsp:cNvSpPr/>
      </dsp:nvSpPr>
      <dsp:spPr>
        <a:xfrm>
          <a:off x="3772339" y="3469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MOSAIC</a:t>
          </a:r>
          <a:endParaRPr lang="es-ES" sz="1700" kern="1200" dirty="0"/>
        </a:p>
      </dsp:txBody>
      <dsp:txXfrm>
        <a:off x="3990810" y="221940"/>
        <a:ext cx="1054874" cy="1054874"/>
      </dsp:txXfrm>
    </dsp:sp>
    <dsp:sp modelId="{8E45C0EC-EE31-4FA3-83C1-202FEE3A2645}">
      <dsp:nvSpPr>
        <dsp:cNvPr id="0" name=""/>
        <dsp:cNvSpPr/>
      </dsp:nvSpPr>
      <dsp:spPr>
        <a:xfrm>
          <a:off x="5880556" y="1018732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NETSCAPE</a:t>
          </a:r>
          <a:endParaRPr lang="es-ES" sz="1700" kern="1200" dirty="0"/>
        </a:p>
      </dsp:txBody>
      <dsp:txXfrm>
        <a:off x="6099027" y="1237203"/>
        <a:ext cx="1054874" cy="1054874"/>
      </dsp:txXfrm>
    </dsp:sp>
    <dsp:sp modelId="{1B9B67E2-7FC1-4ECD-9FC3-933AF3EA02BB}">
      <dsp:nvSpPr>
        <dsp:cNvPr id="0" name=""/>
        <dsp:cNvSpPr/>
      </dsp:nvSpPr>
      <dsp:spPr>
        <a:xfrm>
          <a:off x="6401242" y="3300008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INTERNET EXPLORER</a:t>
          </a:r>
          <a:endParaRPr lang="es-ES" sz="1700" kern="1200" dirty="0"/>
        </a:p>
      </dsp:txBody>
      <dsp:txXfrm>
        <a:off x="6619713" y="3518479"/>
        <a:ext cx="1054874" cy="1054874"/>
      </dsp:txXfrm>
    </dsp:sp>
    <dsp:sp modelId="{4480842D-F7CB-4CF5-9BE0-A4F495813363}">
      <dsp:nvSpPr>
        <dsp:cNvPr id="0" name=""/>
        <dsp:cNvSpPr/>
      </dsp:nvSpPr>
      <dsp:spPr>
        <a:xfrm>
          <a:off x="4942311" y="5129450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GOOGLE CHROME</a:t>
          </a:r>
          <a:endParaRPr lang="es-ES" sz="1700" kern="1200" dirty="0"/>
        </a:p>
      </dsp:txBody>
      <dsp:txXfrm>
        <a:off x="5160782" y="5347921"/>
        <a:ext cx="1054874" cy="1054874"/>
      </dsp:txXfrm>
    </dsp:sp>
    <dsp:sp modelId="{BEEDAD3D-6E13-4036-83FB-BFE400D667EE}">
      <dsp:nvSpPr>
        <dsp:cNvPr id="0" name=""/>
        <dsp:cNvSpPr/>
      </dsp:nvSpPr>
      <dsp:spPr>
        <a:xfrm>
          <a:off x="2602368" y="5129450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MOZILLA FIRE FOX</a:t>
          </a:r>
          <a:endParaRPr lang="es-ES" sz="1700" kern="1200" dirty="0"/>
        </a:p>
      </dsp:txBody>
      <dsp:txXfrm>
        <a:off x="2820839" y="5347921"/>
        <a:ext cx="1054874" cy="1054874"/>
      </dsp:txXfrm>
    </dsp:sp>
    <dsp:sp modelId="{0B73BBA9-3B6B-4543-AD09-7DEB19EA5FCB}">
      <dsp:nvSpPr>
        <dsp:cNvPr id="0" name=""/>
        <dsp:cNvSpPr/>
      </dsp:nvSpPr>
      <dsp:spPr>
        <a:xfrm>
          <a:off x="1143437" y="3300008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SAFARI</a:t>
          </a:r>
          <a:endParaRPr lang="es-ES" sz="1700" kern="1200" dirty="0"/>
        </a:p>
      </dsp:txBody>
      <dsp:txXfrm>
        <a:off x="1361908" y="3518479"/>
        <a:ext cx="1054874" cy="1054874"/>
      </dsp:txXfrm>
    </dsp:sp>
    <dsp:sp modelId="{FA9F37FF-8C5D-4808-B30D-4BBCF466D778}">
      <dsp:nvSpPr>
        <dsp:cNvPr id="0" name=""/>
        <dsp:cNvSpPr/>
      </dsp:nvSpPr>
      <dsp:spPr>
        <a:xfrm>
          <a:off x="1664123" y="1018732"/>
          <a:ext cx="1491816" cy="149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OPERA</a:t>
          </a:r>
          <a:endParaRPr lang="es-ES" sz="1700" kern="1200" dirty="0"/>
        </a:p>
      </dsp:txBody>
      <dsp:txXfrm>
        <a:off x="1882594" y="1237203"/>
        <a:ext cx="1054874" cy="10548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8F457-A2DB-4CE6-A4F8-26B3BD4AB873}">
      <dsp:nvSpPr>
        <dsp:cNvPr id="0" name=""/>
        <dsp:cNvSpPr/>
      </dsp:nvSpPr>
      <dsp:spPr>
        <a:xfrm>
          <a:off x="3606554" y="2400674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MOTORES DE BUSQUEDA</a:t>
          </a:r>
          <a:endParaRPr lang="es-ES" sz="2100" kern="1200" dirty="0"/>
        </a:p>
      </dsp:txBody>
      <dsp:txXfrm>
        <a:off x="3873583" y="2667703"/>
        <a:ext cx="1289329" cy="1289329"/>
      </dsp:txXfrm>
    </dsp:sp>
    <dsp:sp modelId="{49B84224-2088-4FDE-8A15-5FCED65CA750}">
      <dsp:nvSpPr>
        <dsp:cNvPr id="0" name=""/>
        <dsp:cNvSpPr/>
      </dsp:nvSpPr>
      <dsp:spPr>
        <a:xfrm rot="16200000">
          <a:off x="4243015" y="2107281"/>
          <a:ext cx="550465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550465" y="181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504486" y="2111680"/>
        <a:ext cx="27523" cy="27523"/>
      </dsp:txXfrm>
    </dsp:sp>
    <dsp:sp modelId="{E85FC673-B36C-4BD4-AA15-5037D199A4AF}">
      <dsp:nvSpPr>
        <dsp:cNvPr id="0" name=""/>
        <dsp:cNvSpPr/>
      </dsp:nvSpPr>
      <dsp:spPr>
        <a:xfrm>
          <a:off x="3606554" y="26822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ALTAVISTA</a:t>
          </a:r>
          <a:endParaRPr lang="es-ES" sz="2400" kern="1200" dirty="0"/>
        </a:p>
      </dsp:txBody>
      <dsp:txXfrm>
        <a:off x="3873583" y="293851"/>
        <a:ext cx="1289329" cy="1289329"/>
      </dsp:txXfrm>
    </dsp:sp>
    <dsp:sp modelId="{45DECFAA-2A64-4A70-A56C-BAC70FA80775}">
      <dsp:nvSpPr>
        <dsp:cNvPr id="0" name=""/>
        <dsp:cNvSpPr/>
      </dsp:nvSpPr>
      <dsp:spPr>
        <a:xfrm rot="19800000">
          <a:off x="5270923" y="2700744"/>
          <a:ext cx="550465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550465" y="181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532394" y="2705143"/>
        <a:ext cx="27523" cy="27523"/>
      </dsp:txXfrm>
    </dsp:sp>
    <dsp:sp modelId="{530F4AEE-8D40-4572-9243-C56DC69CB98A}">
      <dsp:nvSpPr>
        <dsp:cNvPr id="0" name=""/>
        <dsp:cNvSpPr/>
      </dsp:nvSpPr>
      <dsp:spPr>
        <a:xfrm>
          <a:off x="5662370" y="1213748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GOOGLE</a:t>
          </a:r>
          <a:endParaRPr lang="es-ES" sz="2400" kern="1200" dirty="0"/>
        </a:p>
      </dsp:txBody>
      <dsp:txXfrm>
        <a:off x="5929399" y="1480777"/>
        <a:ext cx="1289329" cy="1289329"/>
      </dsp:txXfrm>
    </dsp:sp>
    <dsp:sp modelId="{5D6B24D7-D3BE-4C94-8C72-044D024F7CBF}">
      <dsp:nvSpPr>
        <dsp:cNvPr id="0" name=""/>
        <dsp:cNvSpPr/>
      </dsp:nvSpPr>
      <dsp:spPr>
        <a:xfrm rot="1800000">
          <a:off x="5270923" y="3887670"/>
          <a:ext cx="550465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550465" y="181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532394" y="3892069"/>
        <a:ext cx="27523" cy="27523"/>
      </dsp:txXfrm>
    </dsp:sp>
    <dsp:sp modelId="{69F2FFD8-F164-4D2F-8899-33CF45B84E13}">
      <dsp:nvSpPr>
        <dsp:cNvPr id="0" name=""/>
        <dsp:cNvSpPr/>
      </dsp:nvSpPr>
      <dsp:spPr>
        <a:xfrm>
          <a:off x="5662370" y="3587600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YAHOO</a:t>
          </a:r>
          <a:endParaRPr lang="es-ES" sz="2400" kern="1200" dirty="0"/>
        </a:p>
      </dsp:txBody>
      <dsp:txXfrm>
        <a:off x="5929399" y="3854629"/>
        <a:ext cx="1289329" cy="1289329"/>
      </dsp:txXfrm>
    </dsp:sp>
    <dsp:sp modelId="{0D06062E-18F6-46F2-BEFF-35C9DFB2C905}">
      <dsp:nvSpPr>
        <dsp:cNvPr id="0" name=""/>
        <dsp:cNvSpPr/>
      </dsp:nvSpPr>
      <dsp:spPr>
        <a:xfrm rot="5400000">
          <a:off x="4243015" y="4481133"/>
          <a:ext cx="550465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550465" y="181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504486" y="4485532"/>
        <a:ext cx="27523" cy="27523"/>
      </dsp:txXfrm>
    </dsp:sp>
    <dsp:sp modelId="{753A51F2-73A8-476A-876A-ADED1A5E04D8}">
      <dsp:nvSpPr>
        <dsp:cNvPr id="0" name=""/>
        <dsp:cNvSpPr/>
      </dsp:nvSpPr>
      <dsp:spPr>
        <a:xfrm>
          <a:off x="3606554" y="4774526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BING</a:t>
          </a:r>
          <a:endParaRPr lang="es-ES" sz="2400" kern="1200" dirty="0"/>
        </a:p>
      </dsp:txBody>
      <dsp:txXfrm>
        <a:off x="3873583" y="5041555"/>
        <a:ext cx="1289329" cy="1289329"/>
      </dsp:txXfrm>
    </dsp:sp>
    <dsp:sp modelId="{E5AD6082-186F-4E3E-BF38-BFF3FABB6931}">
      <dsp:nvSpPr>
        <dsp:cNvPr id="0" name=""/>
        <dsp:cNvSpPr/>
      </dsp:nvSpPr>
      <dsp:spPr>
        <a:xfrm rot="9000000">
          <a:off x="3215107" y="3887670"/>
          <a:ext cx="550465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550465" y="181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0800000">
        <a:off x="3476578" y="3892069"/>
        <a:ext cx="27523" cy="27523"/>
      </dsp:txXfrm>
    </dsp:sp>
    <dsp:sp modelId="{450F20ED-47EB-4057-9DCB-65AC3358D9FF}">
      <dsp:nvSpPr>
        <dsp:cNvPr id="0" name=""/>
        <dsp:cNvSpPr/>
      </dsp:nvSpPr>
      <dsp:spPr>
        <a:xfrm>
          <a:off x="1550737" y="3587600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ASK</a:t>
          </a:r>
          <a:endParaRPr lang="es-ES" sz="2400" kern="1200" dirty="0"/>
        </a:p>
      </dsp:txBody>
      <dsp:txXfrm>
        <a:off x="1817766" y="3854629"/>
        <a:ext cx="1289329" cy="1289329"/>
      </dsp:txXfrm>
    </dsp:sp>
    <dsp:sp modelId="{634E68C6-E836-4945-91D9-272DFB652F55}">
      <dsp:nvSpPr>
        <dsp:cNvPr id="0" name=""/>
        <dsp:cNvSpPr/>
      </dsp:nvSpPr>
      <dsp:spPr>
        <a:xfrm rot="12600000">
          <a:off x="3215107" y="2700744"/>
          <a:ext cx="550465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550465" y="181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 rot="10800000">
        <a:off x="3476578" y="2705143"/>
        <a:ext cx="27523" cy="27523"/>
      </dsp:txXfrm>
    </dsp:sp>
    <dsp:sp modelId="{4CE4981A-4FB6-4CD3-9C77-9D260ECCB1B0}">
      <dsp:nvSpPr>
        <dsp:cNvPr id="0" name=""/>
        <dsp:cNvSpPr/>
      </dsp:nvSpPr>
      <dsp:spPr>
        <a:xfrm>
          <a:off x="1550737" y="1213748"/>
          <a:ext cx="1823387" cy="18233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SEARCH</a:t>
          </a:r>
          <a:endParaRPr lang="es-ES" sz="2400" kern="1200" dirty="0"/>
        </a:p>
      </dsp:txBody>
      <dsp:txXfrm>
        <a:off x="1817766" y="1480777"/>
        <a:ext cx="1289329" cy="1289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192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78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33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447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876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02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624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00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886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23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286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3DEBE-6097-4F70-A9A8-7C6B805AA34F}" type="datetimeFigureOut">
              <a:rPr lang="es-ES" smtClean="0"/>
              <a:t>20/03/2017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5DDFC-D16D-4119-8477-7438E18C33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60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9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6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9776" y="5229200"/>
            <a:ext cx="8204448" cy="1003558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FUNCIONA LA INTERNET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www.cicsat.com/wp-content/uploads/2015/10/como_funciona_internet_satel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23" y="705831"/>
            <a:ext cx="6783354" cy="42513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391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278583049"/>
              </p:ext>
            </p:extLst>
          </p:nvPr>
        </p:nvGraphicFramePr>
        <p:xfrm>
          <a:off x="107504" y="116632"/>
          <a:ext cx="8784976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9512" y="188640"/>
            <a:ext cx="388843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266" name="Picture 2" descr="http://tendenciasinternet.wikispaces.com/file/view/protocolointernet.jpg/74361817/308x247/protocolointernet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581128"/>
            <a:ext cx="2448272" cy="196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8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287837057"/>
              </p:ext>
            </p:extLst>
          </p:nvPr>
        </p:nvGraphicFramePr>
        <p:xfrm>
          <a:off x="107504" y="116632"/>
          <a:ext cx="9036496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9512" y="188640"/>
            <a:ext cx="3600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74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800603549"/>
              </p:ext>
            </p:extLst>
          </p:nvPr>
        </p:nvGraphicFramePr>
        <p:xfrm>
          <a:off x="107504" y="116632"/>
          <a:ext cx="9036496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9512" y="188640"/>
            <a:ext cx="3600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245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487737522"/>
              </p:ext>
            </p:extLst>
          </p:nvPr>
        </p:nvGraphicFramePr>
        <p:xfrm>
          <a:off x="395536" y="404664"/>
          <a:ext cx="8460432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292080" y="188640"/>
            <a:ext cx="3600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711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080951546"/>
              </p:ext>
            </p:extLst>
          </p:nvPr>
        </p:nvGraphicFramePr>
        <p:xfrm>
          <a:off x="432048" y="188640"/>
          <a:ext cx="8460432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292080" y="188640"/>
            <a:ext cx="3600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3314" name="Picture 2" descr="https://sites.google.com/site/formacionmariagoretti/_/rsrc/1395025202243/Internet/direcciones-electronicas/pagina%20web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869160"/>
            <a:ext cx="3744416" cy="175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http://datateca.unad.edu.co/contenidos/100201/HT2013Exe/image111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456" y="5373216"/>
            <a:ext cx="4679642" cy="11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98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sinlios.com/wp-content/uploads/2013/05/configurar_domin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20688"/>
            <a:ext cx="3353235" cy="1981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55359994"/>
              </p:ext>
            </p:extLst>
          </p:nvPr>
        </p:nvGraphicFramePr>
        <p:xfrm>
          <a:off x="-468560" y="332656"/>
          <a:ext cx="8773240" cy="6183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580112" y="79266"/>
            <a:ext cx="33843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63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716016" y="3645024"/>
            <a:ext cx="3816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</a:t>
            </a:r>
            <a:endParaRPr lang="es-C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650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1.gstatic.com/images?q=tbn:ANd9GcQXrCnbxjcx7cxybSWz_77KqoGTac56EzKRMPhpsHMsQwus9Q-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46940"/>
            <a:ext cx="6264696" cy="4418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5157192"/>
            <a:ext cx="7772400" cy="1326009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b="1" dirty="0" smtClean="0"/>
              <a:t>ESTRUCTURA FISICA DE LA INTERNET</a:t>
            </a:r>
            <a:endParaRPr lang="es-ES" b="1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46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83160007"/>
              </p:ext>
            </p:extLst>
          </p:nvPr>
        </p:nvGraphicFramePr>
        <p:xfrm>
          <a:off x="0" y="116632"/>
          <a:ext cx="9144000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970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245367089"/>
              </p:ext>
            </p:extLst>
          </p:nvPr>
        </p:nvGraphicFramePr>
        <p:xfrm>
          <a:off x="0" y="718876"/>
          <a:ext cx="6156176" cy="5806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/>
          <p:cNvSpPr txBox="1"/>
          <p:nvPr/>
        </p:nvSpPr>
        <p:spPr>
          <a:xfrm>
            <a:off x="179512" y="116632"/>
            <a:ext cx="87849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FISICA- HARDWARE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7170" name="Picture 2" descr="http://i1222.photobucket.com/albums/dd489/rusocovi/Taringa/Esquema2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056" y="2297977"/>
            <a:ext cx="3226408" cy="22620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1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882134582"/>
              </p:ext>
            </p:extLst>
          </p:nvPr>
        </p:nvGraphicFramePr>
        <p:xfrm>
          <a:off x="205578" y="336688"/>
          <a:ext cx="8676456" cy="6372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79512" y="188640"/>
            <a:ext cx="558062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FISICA- HARDWARE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146" name="Picture 2" descr="http://evelinzepeda.weebly.com/uploads/2/6/8/7/26870589/892198_ori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24944"/>
            <a:ext cx="2592288" cy="1036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48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63294827"/>
              </p:ext>
            </p:extLst>
          </p:nvPr>
        </p:nvGraphicFramePr>
        <p:xfrm>
          <a:off x="0" y="746612"/>
          <a:ext cx="9144000" cy="6111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2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/>
          <p:cNvSpPr txBox="1"/>
          <p:nvPr/>
        </p:nvSpPr>
        <p:spPr>
          <a:xfrm>
            <a:off x="179512" y="188640"/>
            <a:ext cx="388843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FISICA- HARDWARE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5122" name="Picture 2" descr="http://www.tecnologia-informatica.es/tecnologia/3eso/imagenes/Cliente-servidor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47683"/>
            <a:ext cx="2448272" cy="193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4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76823982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2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/>
          <p:cNvSpPr txBox="1"/>
          <p:nvPr/>
        </p:nvSpPr>
        <p:spPr>
          <a:xfrm>
            <a:off x="179512" y="188640"/>
            <a:ext cx="388843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FISICA- HARDWARE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://tecnologiapersonal.info/wp-content/uploads/2015/07/isp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869160"/>
            <a:ext cx="1867943" cy="174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72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5157192"/>
            <a:ext cx="7772400" cy="1326009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b="1" dirty="0" smtClean="0"/>
              <a:t>ESTRUCTURA LOGICA DE LA INTERNET</a:t>
            </a:r>
            <a:endParaRPr lang="es-ES" b="1" dirty="0"/>
          </a:p>
        </p:txBody>
      </p:sp>
      <p:pic>
        <p:nvPicPr>
          <p:cNvPr id="2050" name="Picture 2" descr="http://i.technet.microsoft.com/dynimg/IC195469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30" y="404664"/>
            <a:ext cx="822615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881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738463571"/>
              </p:ext>
            </p:extLst>
          </p:nvPr>
        </p:nvGraphicFramePr>
        <p:xfrm>
          <a:off x="207099" y="515143"/>
          <a:ext cx="856895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9512" y="188640"/>
            <a:ext cx="388843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ESTRUCTURA LOGICA- SOFTWARE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618" y="0"/>
            <a:ext cx="914400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3074" name="Picture 2" descr="http://www.dnsgratis.es/dns1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3168352" cy="1621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90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447</Words>
  <Application>Microsoft Office PowerPoint</Application>
  <PresentationFormat>Presentación en pantalla (4:3)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de Office</vt:lpstr>
      <vt:lpstr>COMO FUNCIONA LA INTERNET</vt:lpstr>
      <vt:lpstr>ESTRUCTURA FISICA DE LA INTERNET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ESTRUCTURA LOGICA DE LA INTERNET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FUNCIONA LA INTERNET &amp; SERVICIOS DE LA INTERNET</dc:title>
  <dc:creator>SalaProfe</dc:creator>
  <cp:lastModifiedBy>María Angélica Mendoza P</cp:lastModifiedBy>
  <cp:revision>33</cp:revision>
  <dcterms:created xsi:type="dcterms:W3CDTF">2014-06-04T16:18:40Z</dcterms:created>
  <dcterms:modified xsi:type="dcterms:W3CDTF">2017-03-21T00:36:36Z</dcterms:modified>
</cp:coreProperties>
</file>